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3"/>
  </p:notesMasterIdLst>
  <p:sldIdLst>
    <p:sldId id="256" r:id="rId2"/>
    <p:sldId id="257" r:id="rId3"/>
    <p:sldId id="263" r:id="rId4"/>
    <p:sldId id="258" r:id="rId5"/>
    <p:sldId id="262" r:id="rId6"/>
    <p:sldId id="260" r:id="rId7"/>
    <p:sldId id="259" r:id="rId8"/>
    <p:sldId id="264" r:id="rId9"/>
    <p:sldId id="261" r:id="rId10"/>
    <p:sldId id="265" r:id="rId11"/>
    <p:sldId id="266"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inführung" id="{522070F0-4B4C-6E48-BF0C-7DB873EDEEBF}">
          <p14:sldIdLst>
            <p14:sldId id="256"/>
            <p14:sldId id="257"/>
            <p14:sldId id="263"/>
            <p14:sldId id="258"/>
            <p14:sldId id="262"/>
            <p14:sldId id="260"/>
            <p14:sldId id="259"/>
            <p14:sldId id="264"/>
            <p14:sldId id="261"/>
            <p14:sldId id="265"/>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300"/>
    <a:srgbClr val="941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358"/>
    <p:restoredTop sz="86382"/>
  </p:normalViewPr>
  <p:slideViewPr>
    <p:cSldViewPr snapToGrid="0" snapToObjects="1">
      <p:cViewPr>
        <p:scale>
          <a:sx n="165" d="100"/>
          <a:sy n="165" d="100"/>
        </p:scale>
        <p:origin x="4648" y="57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26" Type="http://schemas.microsoft.com/office/2015/10/relationships/revisionInfo" Target="revisionInfo.xml"/><Relationship Id="rId10" Type="http://schemas.openxmlformats.org/officeDocument/2006/relationships/slide" Target="slides/slide9.xml"/></Relationships>
</file>

<file path=ppt/media/image1.jpe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2105B6-D441-4EC0-9FA7-CF26CD0B8EA0}" type="datetimeFigureOut">
              <a:rPr lang="en-US" smtClean="0"/>
              <a:t>11/28/17</a:t>
            </a:fld>
            <a:endParaRPr lang="en-US"/>
          </a:p>
        </p:txBody>
      </p:sp>
      <p:sp>
        <p:nvSpPr>
          <p:cNvPr id="4" name="Folienbildplatzhalt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9E1626-1954-45D8-AE63-23C3FFC9B491}" type="slidenum">
              <a:rPr lang="en-US" smtClean="0"/>
              <a:t>‹Nr.›</a:t>
            </a:fld>
            <a:endParaRPr lang="en-US"/>
          </a:p>
        </p:txBody>
      </p:sp>
    </p:spTree>
    <p:extLst>
      <p:ext uri="{BB962C8B-B14F-4D97-AF65-F5344CB8AC3E}">
        <p14:creationId xmlns:p14="http://schemas.microsoft.com/office/powerpoint/2010/main" val="4286522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259374" y="250522"/>
            <a:ext cx="5753119" cy="771055"/>
          </a:xfrm>
          <a:prstGeom prst="rect">
            <a:avLst/>
          </a:prstGeom>
        </p:spPr>
        <p:txBody>
          <a:bodyPr/>
          <a:lstStyle/>
          <a:p>
            <a:r>
              <a:rPr lang="de-DE" dirty="0"/>
              <a:t>Titelmasterformat durch Klicken bearbeiten</a:t>
            </a:r>
          </a:p>
        </p:txBody>
      </p:sp>
      <p:sp>
        <p:nvSpPr>
          <p:cNvPr id="3" name="Inhaltsplatzhalter 2"/>
          <p:cNvSpPr>
            <a:spLocks noGrp="1"/>
          </p:cNvSpPr>
          <p:nvPr>
            <p:ph idx="1"/>
          </p:nvPr>
        </p:nvSpPr>
        <p:spPr>
          <a:xfrm>
            <a:off x="259374" y="1402915"/>
            <a:ext cx="8697057" cy="4847573"/>
          </a:xfrm>
          <a:prstGeom prst="rect">
            <a:avLst/>
          </a:prstGeom>
        </p:spPr>
        <p:txBody>
          <a:bodyPr/>
          <a:lstStyle>
            <a:lvl1pPr>
              <a:buSzPct val="100000"/>
              <a:defRPr/>
            </a:lvl1pPr>
            <a:lvl2pPr>
              <a:buSzPct val="100000"/>
              <a:defRPr/>
            </a:lvl2pPr>
            <a:lvl3pPr>
              <a:buSzPct val="100000"/>
              <a:defRPr/>
            </a:lvl3pPr>
            <a:lvl4pPr>
              <a:buSzPct val="100000"/>
              <a:defRPr/>
            </a:lvl4pPr>
            <a:lvl5pPr>
              <a:buSzPct val="100000"/>
              <a:defRPr/>
            </a:lvl5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435" y="4406901"/>
            <a:ext cx="7772400" cy="1362075"/>
          </a:xfrm>
          <a:prstGeom prst="rect">
            <a:avLst/>
          </a:prstGeom>
        </p:spPr>
        <p:txBody>
          <a:bodyPr/>
          <a:lstStyle>
            <a:lvl1pPr algn="l">
              <a:defRPr sz="3692" b="1" cap="all"/>
            </a:lvl1pPr>
          </a:lstStyle>
          <a:p>
            <a:r>
              <a:rPr lang="de-DE"/>
              <a:t>Titelmasterformat durch Klicken bearbeiten</a:t>
            </a:r>
          </a:p>
        </p:txBody>
      </p:sp>
      <p:sp>
        <p:nvSpPr>
          <p:cNvPr id="3" name="Textplatzhalter 2"/>
          <p:cNvSpPr>
            <a:spLocks noGrp="1"/>
          </p:cNvSpPr>
          <p:nvPr>
            <p:ph type="body" idx="1"/>
          </p:nvPr>
        </p:nvSpPr>
        <p:spPr>
          <a:xfrm>
            <a:off x="722435" y="2906713"/>
            <a:ext cx="7772400" cy="1500187"/>
          </a:xfrm>
          <a:prstGeom prst="rect">
            <a:avLst/>
          </a:prstGeom>
        </p:spPr>
        <p:txBody>
          <a:bodyPr anchor="b"/>
          <a:lstStyle>
            <a:lvl1pPr marL="0" indent="0">
              <a:buNone/>
              <a:defRPr sz="1846"/>
            </a:lvl1pPr>
            <a:lvl2pPr marL="422041" indent="0">
              <a:buNone/>
              <a:defRPr sz="1662"/>
            </a:lvl2pPr>
            <a:lvl3pPr marL="844083" indent="0">
              <a:buNone/>
              <a:defRPr sz="1477"/>
            </a:lvl3pPr>
            <a:lvl4pPr marL="1266124" indent="0">
              <a:buNone/>
              <a:defRPr sz="1292"/>
            </a:lvl4pPr>
            <a:lvl5pPr marL="1688165" indent="0">
              <a:buNone/>
              <a:defRPr sz="1292"/>
            </a:lvl5pPr>
            <a:lvl6pPr marL="2110207" indent="0">
              <a:buNone/>
              <a:defRPr sz="1292"/>
            </a:lvl6pPr>
            <a:lvl7pPr marL="2532248" indent="0">
              <a:buNone/>
              <a:defRPr sz="1292"/>
            </a:lvl7pPr>
            <a:lvl8pPr marL="2954289" indent="0">
              <a:buNone/>
              <a:defRPr sz="1292"/>
            </a:lvl8pPr>
            <a:lvl9pPr marL="3376331" indent="0">
              <a:buNone/>
              <a:defRPr sz="1292"/>
            </a:lvl9pPr>
          </a:lstStyle>
          <a:p>
            <a:pPr lvl="0"/>
            <a:r>
              <a:rPr lang="de-DE"/>
              <a:t>Textmasterformate durch Klicken bearbeiten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259375" y="265114"/>
            <a:ext cx="5697415" cy="762021"/>
          </a:xfrm>
          <a:prstGeom prst="rect">
            <a:avLst/>
          </a:prstGeom>
        </p:spPr>
        <p:txBody>
          <a:bodyPr/>
          <a:lstStyle/>
          <a:p>
            <a:r>
              <a:rPr lang="de-DE"/>
              <a:t>Titelmasterformat durch Klicken bearbeiten</a:t>
            </a:r>
          </a:p>
        </p:txBody>
      </p:sp>
      <p:sp>
        <p:nvSpPr>
          <p:cNvPr id="3" name="Inhaltsplatzhalter 2"/>
          <p:cNvSpPr>
            <a:spLocks noGrp="1"/>
          </p:cNvSpPr>
          <p:nvPr>
            <p:ph sz="half" idx="1"/>
          </p:nvPr>
        </p:nvSpPr>
        <p:spPr>
          <a:xfrm>
            <a:off x="259374" y="1238251"/>
            <a:ext cx="4277457" cy="4733925"/>
          </a:xfrm>
          <a:prstGeom prst="rect">
            <a:avLst/>
          </a:prstGeom>
        </p:spPr>
        <p:txBody>
          <a:bodyPr/>
          <a:lstStyle>
            <a:lvl1pPr>
              <a:defRPr sz="2585"/>
            </a:lvl1pPr>
            <a:lvl2pPr>
              <a:defRPr sz="2215"/>
            </a:lvl2pPr>
            <a:lvl3pPr>
              <a:defRPr sz="1846"/>
            </a:lvl3pPr>
            <a:lvl4pPr>
              <a:defRPr sz="1662"/>
            </a:lvl4pPr>
            <a:lvl5pPr>
              <a:defRPr sz="1662"/>
            </a:lvl5pPr>
            <a:lvl6pPr>
              <a:defRPr sz="1662"/>
            </a:lvl6pPr>
            <a:lvl7pPr>
              <a:defRPr sz="1662"/>
            </a:lvl7pPr>
            <a:lvl8pPr>
              <a:defRPr sz="1662"/>
            </a:lvl8pPr>
            <a:lvl9pPr>
              <a:defRPr sz="1662"/>
            </a:lvl9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Inhaltsplatzhalter 3"/>
          <p:cNvSpPr>
            <a:spLocks noGrp="1"/>
          </p:cNvSpPr>
          <p:nvPr>
            <p:ph sz="half" idx="2"/>
          </p:nvPr>
        </p:nvSpPr>
        <p:spPr>
          <a:xfrm>
            <a:off x="4677508" y="1238251"/>
            <a:ext cx="4278923" cy="4733925"/>
          </a:xfrm>
          <a:prstGeom prst="rect">
            <a:avLst/>
          </a:prstGeom>
        </p:spPr>
        <p:txBody>
          <a:bodyPr/>
          <a:lstStyle>
            <a:lvl1pPr>
              <a:defRPr sz="2585"/>
            </a:lvl1pPr>
            <a:lvl2pPr>
              <a:defRPr sz="2215"/>
            </a:lvl2pPr>
            <a:lvl3pPr>
              <a:defRPr sz="1846"/>
            </a:lvl3pPr>
            <a:lvl4pPr>
              <a:defRPr sz="1662"/>
            </a:lvl4pPr>
            <a:lvl5pPr>
              <a:defRPr sz="1662"/>
            </a:lvl5pPr>
            <a:lvl6pPr>
              <a:defRPr sz="1662"/>
            </a:lvl6pPr>
            <a:lvl7pPr>
              <a:defRPr sz="1662"/>
            </a:lvl7pPr>
            <a:lvl8pPr>
              <a:defRPr sz="1662"/>
            </a:lvl8pPr>
            <a:lvl9pPr>
              <a:defRPr sz="1662"/>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263769" y="262112"/>
            <a:ext cx="5543730" cy="739970"/>
          </a:xfrm>
          <a:prstGeom prst="rect">
            <a:avLst/>
          </a:prstGeom>
        </p:spPr>
        <p:txBody>
          <a:bodyPr/>
          <a:lstStyle>
            <a:lvl1pPr>
              <a:defRPr/>
            </a:lvl1pPr>
          </a:lstStyle>
          <a:p>
            <a:r>
              <a:rPr lang="de-DE"/>
              <a:t>Titelmasterformat durch Klicken bearbeiten</a:t>
            </a:r>
          </a:p>
        </p:txBody>
      </p:sp>
      <p:sp>
        <p:nvSpPr>
          <p:cNvPr id="3" name="Textplatzhalter 2"/>
          <p:cNvSpPr>
            <a:spLocks noGrp="1"/>
          </p:cNvSpPr>
          <p:nvPr>
            <p:ph type="body" idx="1"/>
          </p:nvPr>
        </p:nvSpPr>
        <p:spPr>
          <a:xfrm>
            <a:off x="457200" y="1535113"/>
            <a:ext cx="4040066" cy="639762"/>
          </a:xfrm>
          <a:prstGeom prst="rect">
            <a:avLst/>
          </a:prstGeom>
        </p:spPr>
        <p:txBody>
          <a:bodyPr anchor="b"/>
          <a:lstStyle>
            <a:lvl1pPr marL="0" indent="0">
              <a:buNone/>
              <a:defRPr sz="2215" b="1"/>
            </a:lvl1pPr>
            <a:lvl2pPr marL="422041" indent="0">
              <a:buNone/>
              <a:defRPr sz="1846" b="1"/>
            </a:lvl2pPr>
            <a:lvl3pPr marL="844083" indent="0">
              <a:buNone/>
              <a:defRPr sz="1662" b="1"/>
            </a:lvl3pPr>
            <a:lvl4pPr marL="1266124" indent="0">
              <a:buNone/>
              <a:defRPr sz="1477" b="1"/>
            </a:lvl4pPr>
            <a:lvl5pPr marL="1688165" indent="0">
              <a:buNone/>
              <a:defRPr sz="1477" b="1"/>
            </a:lvl5pPr>
            <a:lvl6pPr marL="2110207" indent="0">
              <a:buNone/>
              <a:defRPr sz="1477" b="1"/>
            </a:lvl6pPr>
            <a:lvl7pPr marL="2532248" indent="0">
              <a:buNone/>
              <a:defRPr sz="1477" b="1"/>
            </a:lvl7pPr>
            <a:lvl8pPr marL="2954289" indent="0">
              <a:buNone/>
              <a:defRPr sz="1477" b="1"/>
            </a:lvl8pPr>
            <a:lvl9pPr marL="3376331" indent="0">
              <a:buNone/>
              <a:defRPr sz="1477" b="1"/>
            </a:lvl9pPr>
          </a:lstStyle>
          <a:p>
            <a:pPr lvl="0"/>
            <a:r>
              <a:rPr lang="de-DE"/>
              <a:t>Textmasterformate durch Klicken bearbeiten</a:t>
            </a:r>
          </a:p>
        </p:txBody>
      </p:sp>
      <p:sp>
        <p:nvSpPr>
          <p:cNvPr id="4" name="Inhaltsplatzhalter 3"/>
          <p:cNvSpPr>
            <a:spLocks noGrp="1"/>
          </p:cNvSpPr>
          <p:nvPr>
            <p:ph sz="half" idx="2"/>
          </p:nvPr>
        </p:nvSpPr>
        <p:spPr>
          <a:xfrm>
            <a:off x="457200" y="2174875"/>
            <a:ext cx="4040066" cy="3951288"/>
          </a:xfrm>
          <a:prstGeom prst="rect">
            <a:avLst/>
          </a:prstGeom>
        </p:spPr>
        <p:txBody>
          <a:bodyPr/>
          <a:lstStyle>
            <a:lvl1pPr>
              <a:defRPr sz="2215"/>
            </a:lvl1pPr>
            <a:lvl2pPr>
              <a:defRPr sz="1846"/>
            </a:lvl2pPr>
            <a:lvl3pPr>
              <a:defRPr sz="1662"/>
            </a:lvl3pPr>
            <a:lvl4pPr>
              <a:defRPr sz="1477"/>
            </a:lvl4pPr>
            <a:lvl5pPr>
              <a:defRPr sz="1477"/>
            </a:lvl5pPr>
            <a:lvl6pPr>
              <a:defRPr sz="1477"/>
            </a:lvl6pPr>
            <a:lvl7pPr>
              <a:defRPr sz="1477"/>
            </a:lvl7pPr>
            <a:lvl8pPr>
              <a:defRPr sz="1477"/>
            </a:lvl8pPr>
            <a:lvl9pPr>
              <a:defRPr sz="1477"/>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4645270" y="1535113"/>
            <a:ext cx="4041531" cy="639762"/>
          </a:xfrm>
          <a:prstGeom prst="rect">
            <a:avLst/>
          </a:prstGeom>
        </p:spPr>
        <p:txBody>
          <a:bodyPr anchor="b"/>
          <a:lstStyle>
            <a:lvl1pPr marL="0" indent="0">
              <a:buNone/>
              <a:defRPr sz="2215" b="1"/>
            </a:lvl1pPr>
            <a:lvl2pPr marL="422041" indent="0">
              <a:buNone/>
              <a:defRPr sz="1846" b="1"/>
            </a:lvl2pPr>
            <a:lvl3pPr marL="844083" indent="0">
              <a:buNone/>
              <a:defRPr sz="1662" b="1"/>
            </a:lvl3pPr>
            <a:lvl4pPr marL="1266124" indent="0">
              <a:buNone/>
              <a:defRPr sz="1477" b="1"/>
            </a:lvl4pPr>
            <a:lvl5pPr marL="1688165" indent="0">
              <a:buNone/>
              <a:defRPr sz="1477" b="1"/>
            </a:lvl5pPr>
            <a:lvl6pPr marL="2110207" indent="0">
              <a:buNone/>
              <a:defRPr sz="1477" b="1"/>
            </a:lvl6pPr>
            <a:lvl7pPr marL="2532248" indent="0">
              <a:buNone/>
              <a:defRPr sz="1477" b="1"/>
            </a:lvl7pPr>
            <a:lvl8pPr marL="2954289" indent="0">
              <a:buNone/>
              <a:defRPr sz="1477" b="1"/>
            </a:lvl8pPr>
            <a:lvl9pPr marL="3376331" indent="0">
              <a:buNone/>
              <a:defRPr sz="1477" b="1"/>
            </a:lvl9pPr>
          </a:lstStyle>
          <a:p>
            <a:pPr lvl="0"/>
            <a:r>
              <a:rPr lang="de-DE"/>
              <a:t>Textmasterformate durch Klicken bearbeiten</a:t>
            </a:r>
          </a:p>
        </p:txBody>
      </p:sp>
      <p:sp>
        <p:nvSpPr>
          <p:cNvPr id="6" name="Inhaltsplatzhalter 5"/>
          <p:cNvSpPr>
            <a:spLocks noGrp="1"/>
          </p:cNvSpPr>
          <p:nvPr>
            <p:ph sz="quarter" idx="4"/>
          </p:nvPr>
        </p:nvSpPr>
        <p:spPr>
          <a:xfrm>
            <a:off x="4645270" y="2174875"/>
            <a:ext cx="4041531" cy="3951288"/>
          </a:xfrm>
          <a:prstGeom prst="rect">
            <a:avLst/>
          </a:prstGeom>
        </p:spPr>
        <p:txBody>
          <a:bodyPr/>
          <a:lstStyle>
            <a:lvl1pPr>
              <a:defRPr sz="2215"/>
            </a:lvl1pPr>
            <a:lvl2pPr>
              <a:defRPr sz="1846"/>
            </a:lvl2pPr>
            <a:lvl3pPr>
              <a:defRPr sz="1662"/>
            </a:lvl3pPr>
            <a:lvl4pPr>
              <a:defRPr sz="1477"/>
            </a:lvl4pPr>
            <a:lvl5pPr>
              <a:defRPr sz="1477"/>
            </a:lvl5pPr>
            <a:lvl6pPr>
              <a:defRPr sz="1477"/>
            </a:lvl6pPr>
            <a:lvl7pPr>
              <a:defRPr sz="1477"/>
            </a:lvl7pPr>
            <a:lvl8pPr>
              <a:defRPr sz="1477"/>
            </a:lvl8pPr>
            <a:lvl9pPr>
              <a:defRPr sz="1477"/>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219688" y="265114"/>
            <a:ext cx="5737101" cy="812125"/>
          </a:xfrm>
          <a:prstGeom prst="rect">
            <a:avLst/>
          </a:prstGeom>
        </p:spPr>
        <p:txBody>
          <a:bodyPr/>
          <a:lstStyle/>
          <a:p>
            <a:r>
              <a:rPr lang="de-DE"/>
              <a:t>Titelmasterformat durch Klicken bearbeiten</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AndObj" preserve="1">
  <p:cSld name="Titel, Text und Inhalt">
    <p:spTree>
      <p:nvGrpSpPr>
        <p:cNvPr id="1" name=""/>
        <p:cNvGrpSpPr/>
        <p:nvPr/>
      </p:nvGrpSpPr>
      <p:grpSpPr>
        <a:xfrm>
          <a:off x="0" y="0"/>
          <a:ext cx="0" cy="0"/>
          <a:chOff x="0" y="0"/>
          <a:chExt cx="0" cy="0"/>
        </a:xfrm>
      </p:grpSpPr>
      <p:sp>
        <p:nvSpPr>
          <p:cNvPr id="2" name="Titel 1"/>
          <p:cNvSpPr>
            <a:spLocks noGrp="1"/>
          </p:cNvSpPr>
          <p:nvPr>
            <p:ph type="title"/>
          </p:nvPr>
        </p:nvSpPr>
        <p:spPr>
          <a:xfrm>
            <a:off x="259375" y="265114"/>
            <a:ext cx="5697415" cy="762021"/>
          </a:xfrm>
          <a:prstGeom prst="rect">
            <a:avLst/>
          </a:prstGeom>
        </p:spPr>
        <p:txBody>
          <a:bodyPr/>
          <a:lstStyle/>
          <a:p>
            <a:r>
              <a:rPr lang="de-DE"/>
              <a:t>Titelmasterformat durch Klicken bearbeiten</a:t>
            </a:r>
          </a:p>
        </p:txBody>
      </p:sp>
      <p:sp>
        <p:nvSpPr>
          <p:cNvPr id="3" name="Textplatzhalter 2"/>
          <p:cNvSpPr>
            <a:spLocks noGrp="1"/>
          </p:cNvSpPr>
          <p:nvPr>
            <p:ph type="body" sz="half" idx="1"/>
          </p:nvPr>
        </p:nvSpPr>
        <p:spPr>
          <a:xfrm>
            <a:off x="259375" y="1388563"/>
            <a:ext cx="4277457" cy="4890941"/>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4650816" y="1388561"/>
            <a:ext cx="4278923" cy="4890942"/>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72393" name="Rectangle 9"/>
          <p:cNvSpPr>
            <a:spLocks noChangeArrowheads="1"/>
          </p:cNvSpPr>
          <p:nvPr/>
        </p:nvSpPr>
        <p:spPr bwMode="auto">
          <a:xfrm>
            <a:off x="7268308" y="1246189"/>
            <a:ext cx="1216269" cy="942975"/>
          </a:xfrm>
          <a:prstGeom prst="rect">
            <a:avLst/>
          </a:prstGeom>
          <a:noFill/>
          <a:ln w="9525">
            <a:noFill/>
            <a:miter lim="800000"/>
            <a:headEnd/>
            <a:tailEnd/>
          </a:ln>
          <a:effectLst>
            <a:outerShdw dist="17961" dir="2700000" algn="ctr" rotWithShape="0">
              <a:schemeClr val="bg2"/>
            </a:outerShdw>
          </a:effectLst>
        </p:spPr>
        <p:txBody>
          <a:bodyPr wrap="none" anchor="ctr"/>
          <a:lstStyle/>
          <a:p>
            <a:endParaRPr lang="de-DE" sz="1662">
              <a:latin typeface="Helvetica" charset="0"/>
              <a:ea typeface="Helvetica" charset="0"/>
              <a:cs typeface="Helvetica" charset="0"/>
            </a:endParaRPr>
          </a:p>
        </p:txBody>
      </p:sp>
      <p:sp>
        <p:nvSpPr>
          <p:cNvPr id="8" name="Rectangle 3"/>
          <p:cNvSpPr>
            <a:spLocks noGrp="1" noChangeArrowheads="1"/>
          </p:cNvSpPr>
          <p:nvPr>
            <p:ph type="body" idx="1"/>
          </p:nvPr>
        </p:nvSpPr>
        <p:spPr bwMode="auto">
          <a:xfrm>
            <a:off x="539502" y="1412876"/>
            <a:ext cx="8036169" cy="4968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a:p>
            <a:pPr lvl="2"/>
            <a:endParaRPr lang="de-DE" dirty="0"/>
          </a:p>
        </p:txBody>
      </p:sp>
      <p:sp>
        <p:nvSpPr>
          <p:cNvPr id="9" name="Rectangle 4"/>
          <p:cNvSpPr>
            <a:spLocks noGrp="1" noChangeArrowheads="1"/>
          </p:cNvSpPr>
          <p:nvPr>
            <p:ph type="title"/>
          </p:nvPr>
        </p:nvSpPr>
        <p:spPr bwMode="auto">
          <a:xfrm>
            <a:off x="307971" y="220663"/>
            <a:ext cx="5646710" cy="85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p>
            <a:pPr lvl="0"/>
            <a:r>
              <a:rPr lang="de-DE" dirty="0"/>
              <a:t>Titelmasterformat durch Klicken bearbeiten</a:t>
            </a:r>
          </a:p>
        </p:txBody>
      </p:sp>
      <p:sp>
        <p:nvSpPr>
          <p:cNvPr id="10" name="Rectangle 6"/>
          <p:cNvSpPr>
            <a:spLocks noChangeArrowheads="1"/>
          </p:cNvSpPr>
          <p:nvPr userDrawn="1"/>
        </p:nvSpPr>
        <p:spPr bwMode="auto">
          <a:xfrm>
            <a:off x="7706282" y="6480002"/>
            <a:ext cx="1076008" cy="240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rIns="0"/>
          <a:lstStyle/>
          <a:p>
            <a:pPr algn="r">
              <a:spcBef>
                <a:spcPct val="50000"/>
              </a:spcBef>
            </a:pPr>
            <a:r>
              <a:rPr lang="de-DE" sz="923" b="0" dirty="0">
                <a:solidFill>
                  <a:srgbClr val="FF9A00"/>
                </a:solidFill>
                <a:latin typeface="Helvetica" charset="0"/>
                <a:ea typeface="Helvetica" charset="0"/>
                <a:cs typeface="Helvetica" charset="0"/>
              </a:rPr>
              <a:t>Kap. 1</a:t>
            </a:r>
            <a:r>
              <a:rPr lang="de-DE" sz="923" b="0" baseline="0" dirty="0">
                <a:solidFill>
                  <a:srgbClr val="FF9A00"/>
                </a:solidFill>
                <a:latin typeface="Helvetica" charset="0"/>
                <a:ea typeface="Helvetica" charset="0"/>
                <a:cs typeface="Helvetica" charset="0"/>
              </a:rPr>
              <a:t>, S. </a:t>
            </a:r>
            <a:fld id="{D1265ACD-8CF3-4A2A-A304-86FCF731DD9B}" type="slidenum">
              <a:rPr lang="de-DE" sz="923" b="0" smtClean="0">
                <a:solidFill>
                  <a:srgbClr val="FF9A00"/>
                </a:solidFill>
                <a:latin typeface="Helvetica" charset="0"/>
                <a:ea typeface="Helvetica" charset="0"/>
                <a:cs typeface="Helvetica" charset="0"/>
              </a:rPr>
              <a:pPr algn="r">
                <a:spcBef>
                  <a:spcPct val="50000"/>
                </a:spcBef>
              </a:pPr>
              <a:t>‹Nr.›</a:t>
            </a:fld>
            <a:r>
              <a:rPr lang="de-DE" sz="923" b="0" dirty="0">
                <a:solidFill>
                  <a:srgbClr val="FF9A00"/>
                </a:solidFill>
                <a:latin typeface="Helvetica" charset="0"/>
                <a:ea typeface="Helvetica" charset="0"/>
                <a:cs typeface="Helvetica" charset="0"/>
              </a:rPr>
              <a:t>    </a:t>
            </a:r>
          </a:p>
        </p:txBody>
      </p:sp>
      <p:pic>
        <p:nvPicPr>
          <p:cNvPr id="11" name="Picture 7" descr="RZ_logo_FH_RGB_web3_kleiner"/>
          <p:cNvPicPr>
            <a:picLocks noChangeAspect="1" noChangeArrowheads="1"/>
          </p:cNvPicPr>
          <p:nvPr userDrawn="1"/>
        </p:nvPicPr>
        <p:blipFill>
          <a:blip r:embed="rId9" cstate="print">
            <a:extLst>
              <a:ext uri="{28A0092B-C50C-407E-A947-70E740481C1C}">
                <a14:useLocalDpi xmlns:a14="http://schemas.microsoft.com/office/drawing/2010/main" val="0"/>
              </a:ext>
            </a:extLst>
          </a:blip>
          <a:srcRect/>
          <a:stretch>
            <a:fillRect/>
          </a:stretch>
        </p:blipFill>
        <p:spPr bwMode="auto">
          <a:xfrm>
            <a:off x="6115291" y="274638"/>
            <a:ext cx="2460380" cy="74295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8"/>
          <p:cNvSpPr>
            <a:spLocks noChangeArrowheads="1"/>
          </p:cNvSpPr>
          <p:nvPr userDrawn="1"/>
        </p:nvSpPr>
        <p:spPr bwMode="auto">
          <a:xfrm>
            <a:off x="307971" y="6480002"/>
            <a:ext cx="3718119" cy="240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rIns="0"/>
          <a:lstStyle/>
          <a:p>
            <a:pPr algn="l">
              <a:spcBef>
                <a:spcPct val="50000"/>
              </a:spcBef>
            </a:pPr>
            <a:r>
              <a:rPr lang="de-DE" sz="923" b="0" dirty="0">
                <a:solidFill>
                  <a:srgbClr val="FF9A00"/>
                </a:solidFill>
                <a:latin typeface="Helvetica" charset="0"/>
                <a:ea typeface="Helvetica" charset="0"/>
                <a:cs typeface="Helvetica" charset="0"/>
              </a:rPr>
              <a:t>Tobis Jonas – Peter Kurfer – </a:t>
            </a:r>
            <a:r>
              <a:rPr lang="de-DE" sz="923" b="0" dirty="0" err="1">
                <a:solidFill>
                  <a:srgbClr val="FF9A00"/>
                </a:solidFill>
                <a:latin typeface="Helvetica" charset="0"/>
                <a:ea typeface="Helvetica" charset="0"/>
                <a:cs typeface="Helvetica" charset="0"/>
              </a:rPr>
              <a:t>Microservices</a:t>
            </a:r>
            <a:endParaRPr lang="de-DE" sz="923" b="0" dirty="0">
              <a:solidFill>
                <a:srgbClr val="FF9A00"/>
              </a:solidFill>
              <a:latin typeface="Helvetica" charset="0"/>
              <a:ea typeface="Helvetica" charset="0"/>
              <a:cs typeface="Helvetica" charset="0"/>
            </a:endParaRPr>
          </a:p>
        </p:txBody>
      </p:sp>
      <p:sp>
        <p:nvSpPr>
          <p:cNvPr id="13" name="Line 9"/>
          <p:cNvSpPr>
            <a:spLocks noChangeShapeType="1"/>
          </p:cNvSpPr>
          <p:nvPr userDrawn="1"/>
        </p:nvSpPr>
        <p:spPr bwMode="auto">
          <a:xfrm>
            <a:off x="341675" y="6443663"/>
            <a:ext cx="8440615" cy="0"/>
          </a:xfrm>
          <a:prstGeom prst="line">
            <a:avLst/>
          </a:prstGeom>
          <a:noFill/>
          <a:ln w="254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a:endParaRPr lang="de-DE" sz="1662" dirty="0">
              <a:latin typeface="Helvetica" charset="0"/>
              <a:ea typeface="Helvetica" charset="0"/>
              <a:cs typeface="Helvetica" charset="0"/>
            </a:endParaRPr>
          </a:p>
        </p:txBody>
      </p:sp>
      <p:sp>
        <p:nvSpPr>
          <p:cNvPr id="14" name="Line 10"/>
          <p:cNvSpPr>
            <a:spLocks noChangeShapeType="1"/>
          </p:cNvSpPr>
          <p:nvPr userDrawn="1"/>
        </p:nvSpPr>
        <p:spPr bwMode="auto">
          <a:xfrm>
            <a:off x="307971" y="1196975"/>
            <a:ext cx="8474320" cy="0"/>
          </a:xfrm>
          <a:prstGeom prst="line">
            <a:avLst/>
          </a:prstGeom>
          <a:noFill/>
          <a:ln w="254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sz="1662" dirty="0">
              <a:latin typeface="Helvetica" charset="0"/>
              <a:ea typeface="Helvetica" charset="0"/>
              <a:cs typeface="Helvetica" charset="0"/>
            </a:endParaRPr>
          </a:p>
        </p:txBody>
      </p:sp>
    </p:spTree>
    <p:extLst>
      <p:ext uri="{BB962C8B-B14F-4D97-AF65-F5344CB8AC3E}">
        <p14:creationId xmlns:p14="http://schemas.microsoft.com/office/powerpoint/2010/main" val="56872487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Lst>
  <p:hf sldNum="0" hdr="0" dt="0"/>
  <p:txStyles>
    <p:titleStyle>
      <a:lvl1pPr algn="l" rtl="0" eaLnBrk="0" fontAlgn="base" hangingPunct="0">
        <a:spcBef>
          <a:spcPct val="50000"/>
        </a:spcBef>
        <a:spcAft>
          <a:spcPct val="0"/>
        </a:spcAft>
        <a:buClr>
          <a:srgbClr val="6699FF"/>
        </a:buClr>
        <a:buFont typeface="Zapf Dingbats" charset="2"/>
        <a:defRPr sz="2031">
          <a:solidFill>
            <a:schemeClr val="tx1"/>
          </a:solidFill>
          <a:latin typeface="Helvetica" charset="0"/>
          <a:ea typeface="Helvetica" charset="0"/>
          <a:cs typeface="Helvetica" charset="0"/>
        </a:defRPr>
      </a:lvl1pPr>
      <a:lvl2pPr algn="l" rtl="0" eaLnBrk="0" fontAlgn="base" hangingPunct="0">
        <a:spcBef>
          <a:spcPct val="50000"/>
        </a:spcBef>
        <a:spcAft>
          <a:spcPct val="0"/>
        </a:spcAft>
        <a:buClr>
          <a:srgbClr val="6699FF"/>
        </a:buClr>
        <a:buFont typeface="Zapf Dingbats" charset="2"/>
        <a:defRPr sz="2031">
          <a:solidFill>
            <a:schemeClr val="tx1"/>
          </a:solidFill>
          <a:latin typeface="Arial" pitchFamily="34" charset="0"/>
        </a:defRPr>
      </a:lvl2pPr>
      <a:lvl3pPr algn="l" rtl="0" eaLnBrk="0" fontAlgn="base" hangingPunct="0">
        <a:spcBef>
          <a:spcPct val="50000"/>
        </a:spcBef>
        <a:spcAft>
          <a:spcPct val="0"/>
        </a:spcAft>
        <a:buClr>
          <a:srgbClr val="6699FF"/>
        </a:buClr>
        <a:buFont typeface="Zapf Dingbats" charset="2"/>
        <a:defRPr sz="2031">
          <a:solidFill>
            <a:schemeClr val="tx1"/>
          </a:solidFill>
          <a:latin typeface="Arial" pitchFamily="34" charset="0"/>
        </a:defRPr>
      </a:lvl3pPr>
      <a:lvl4pPr algn="l" rtl="0" eaLnBrk="0" fontAlgn="base" hangingPunct="0">
        <a:spcBef>
          <a:spcPct val="50000"/>
        </a:spcBef>
        <a:spcAft>
          <a:spcPct val="0"/>
        </a:spcAft>
        <a:buClr>
          <a:srgbClr val="6699FF"/>
        </a:buClr>
        <a:buFont typeface="Zapf Dingbats" charset="2"/>
        <a:defRPr sz="2031">
          <a:solidFill>
            <a:schemeClr val="tx1"/>
          </a:solidFill>
          <a:latin typeface="Arial" pitchFamily="34" charset="0"/>
        </a:defRPr>
      </a:lvl4pPr>
      <a:lvl5pPr algn="l" rtl="0" eaLnBrk="0" fontAlgn="base" hangingPunct="0">
        <a:spcBef>
          <a:spcPct val="50000"/>
        </a:spcBef>
        <a:spcAft>
          <a:spcPct val="0"/>
        </a:spcAft>
        <a:buClr>
          <a:srgbClr val="6699FF"/>
        </a:buClr>
        <a:buFont typeface="Zapf Dingbats" charset="2"/>
        <a:defRPr sz="2031">
          <a:solidFill>
            <a:schemeClr val="tx1"/>
          </a:solidFill>
          <a:latin typeface="Arial" pitchFamily="34" charset="0"/>
        </a:defRPr>
      </a:lvl5pPr>
      <a:lvl6pPr marL="422041" algn="l" rtl="0" eaLnBrk="0" fontAlgn="base" hangingPunct="0">
        <a:spcBef>
          <a:spcPct val="50000"/>
        </a:spcBef>
        <a:spcAft>
          <a:spcPct val="0"/>
        </a:spcAft>
        <a:buClr>
          <a:srgbClr val="6699FF"/>
        </a:buClr>
        <a:buFont typeface="Zapf Dingbats" charset="2"/>
        <a:defRPr sz="2031">
          <a:solidFill>
            <a:schemeClr val="tx1"/>
          </a:solidFill>
          <a:latin typeface="Arial" pitchFamily="34" charset="0"/>
        </a:defRPr>
      </a:lvl6pPr>
      <a:lvl7pPr marL="844083" algn="l" rtl="0" eaLnBrk="0" fontAlgn="base" hangingPunct="0">
        <a:spcBef>
          <a:spcPct val="50000"/>
        </a:spcBef>
        <a:spcAft>
          <a:spcPct val="0"/>
        </a:spcAft>
        <a:buClr>
          <a:srgbClr val="6699FF"/>
        </a:buClr>
        <a:buFont typeface="Zapf Dingbats" charset="2"/>
        <a:defRPr sz="2031">
          <a:solidFill>
            <a:schemeClr val="tx1"/>
          </a:solidFill>
          <a:latin typeface="Arial" pitchFamily="34" charset="0"/>
        </a:defRPr>
      </a:lvl7pPr>
      <a:lvl8pPr marL="1266124" algn="l" rtl="0" eaLnBrk="0" fontAlgn="base" hangingPunct="0">
        <a:spcBef>
          <a:spcPct val="50000"/>
        </a:spcBef>
        <a:spcAft>
          <a:spcPct val="0"/>
        </a:spcAft>
        <a:buClr>
          <a:srgbClr val="6699FF"/>
        </a:buClr>
        <a:buFont typeface="Zapf Dingbats" charset="2"/>
        <a:defRPr sz="2031">
          <a:solidFill>
            <a:schemeClr val="tx1"/>
          </a:solidFill>
          <a:latin typeface="Arial" pitchFamily="34" charset="0"/>
        </a:defRPr>
      </a:lvl8pPr>
      <a:lvl9pPr marL="1688165" algn="l" rtl="0" eaLnBrk="0" fontAlgn="base" hangingPunct="0">
        <a:spcBef>
          <a:spcPct val="50000"/>
        </a:spcBef>
        <a:spcAft>
          <a:spcPct val="0"/>
        </a:spcAft>
        <a:buClr>
          <a:srgbClr val="6699FF"/>
        </a:buClr>
        <a:buFont typeface="Zapf Dingbats" charset="2"/>
        <a:defRPr sz="2031">
          <a:solidFill>
            <a:schemeClr val="tx1"/>
          </a:solidFill>
          <a:latin typeface="Arial" pitchFamily="34" charset="0"/>
        </a:defRPr>
      </a:lvl9pPr>
    </p:titleStyle>
    <p:bodyStyle>
      <a:lvl1pPr marL="263776" indent="-263776" algn="l" defTabSz="581773" rtl="0" eaLnBrk="0" fontAlgn="base" hangingPunct="0">
        <a:spcBef>
          <a:spcPts val="554"/>
        </a:spcBef>
        <a:spcAft>
          <a:spcPct val="0"/>
        </a:spcAft>
        <a:buClr>
          <a:srgbClr val="FFC000"/>
        </a:buClr>
        <a:buSzPct val="100000"/>
        <a:buFont typeface="Wingdings" charset="2"/>
        <a:buChar char="§"/>
        <a:tabLst>
          <a:tab pos="263776" algn="l"/>
        </a:tabLst>
        <a:defRPr sz="1846">
          <a:solidFill>
            <a:srgbClr val="000000"/>
          </a:solidFill>
          <a:latin typeface="Helvetica" charset="0"/>
          <a:ea typeface="Helvetica" charset="0"/>
          <a:cs typeface="Helvetica" charset="0"/>
        </a:defRPr>
      </a:lvl1pPr>
      <a:lvl2pPr marL="703402" indent="-263776" algn="l" defTabSz="581773" rtl="0" eaLnBrk="0" fontAlgn="base" hangingPunct="0">
        <a:spcBef>
          <a:spcPts val="0"/>
        </a:spcBef>
        <a:spcAft>
          <a:spcPct val="0"/>
        </a:spcAft>
        <a:buClr>
          <a:srgbClr val="FFC000"/>
        </a:buClr>
        <a:buSzPct val="100000"/>
        <a:buFont typeface="Wingdings" charset="2"/>
        <a:buChar char="§"/>
        <a:tabLst>
          <a:tab pos="263776" algn="l"/>
        </a:tabLst>
        <a:defRPr>
          <a:solidFill>
            <a:srgbClr val="000000"/>
          </a:solidFill>
          <a:latin typeface="Helvetica" charset="0"/>
          <a:ea typeface="Helvetica" charset="0"/>
          <a:cs typeface="Helvetica" charset="0"/>
        </a:defRPr>
      </a:lvl2pPr>
      <a:lvl3pPr marL="1090273" indent="-211021" algn="l" defTabSz="581773" rtl="0" eaLnBrk="0" fontAlgn="base" hangingPunct="0">
        <a:spcBef>
          <a:spcPts val="0"/>
        </a:spcBef>
        <a:spcAft>
          <a:spcPct val="0"/>
        </a:spcAft>
        <a:buClr>
          <a:srgbClr val="FFC000"/>
        </a:buClr>
        <a:buSzPct val="100000"/>
        <a:buFont typeface="Wingdings" charset="2"/>
        <a:buChar char="§"/>
        <a:tabLst>
          <a:tab pos="263776" algn="l"/>
        </a:tabLst>
        <a:defRPr sz="1477">
          <a:solidFill>
            <a:schemeClr val="tx1"/>
          </a:solidFill>
          <a:latin typeface="Helvetica" charset="0"/>
          <a:ea typeface="Helvetica" charset="0"/>
          <a:cs typeface="Helvetica" charset="0"/>
        </a:defRPr>
      </a:lvl3pPr>
      <a:lvl4pPr marL="1477145" indent="-211021" algn="l" defTabSz="581773" rtl="0" eaLnBrk="0" fontAlgn="base" hangingPunct="0">
        <a:spcBef>
          <a:spcPts val="0"/>
        </a:spcBef>
        <a:spcAft>
          <a:spcPct val="0"/>
        </a:spcAft>
        <a:buClr>
          <a:srgbClr val="FFC000"/>
        </a:buClr>
        <a:buSzPct val="100000"/>
        <a:buFont typeface="Wingdings" charset="2"/>
        <a:buChar char="§"/>
        <a:tabLst>
          <a:tab pos="263776" algn="l"/>
        </a:tabLst>
        <a:defRPr sz="1292">
          <a:solidFill>
            <a:schemeClr val="tx1"/>
          </a:solidFill>
          <a:latin typeface="Helvetica" charset="0"/>
          <a:ea typeface="Helvetica" charset="0"/>
          <a:cs typeface="Helvetica" charset="0"/>
        </a:defRPr>
      </a:lvl4pPr>
      <a:lvl5pPr marL="1916771" indent="-263776" algn="l" defTabSz="581773" rtl="0" eaLnBrk="0" fontAlgn="base" hangingPunct="0">
        <a:spcBef>
          <a:spcPts val="0"/>
        </a:spcBef>
        <a:spcAft>
          <a:spcPct val="0"/>
        </a:spcAft>
        <a:buClr>
          <a:srgbClr val="FFC000"/>
        </a:buClr>
        <a:buSzPct val="100000"/>
        <a:buFont typeface="Wingdings" charset="2"/>
        <a:buChar char="§"/>
        <a:tabLst>
          <a:tab pos="263776" algn="l"/>
        </a:tabLst>
        <a:defRPr sz="1292">
          <a:solidFill>
            <a:schemeClr val="tx1"/>
          </a:solidFill>
          <a:latin typeface="Helvetica" charset="0"/>
          <a:ea typeface="Helvetica" charset="0"/>
          <a:cs typeface="Helvetica" charset="0"/>
        </a:defRPr>
      </a:lvl5pPr>
      <a:lvl6pPr marL="2286057"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6pPr>
      <a:lvl7pPr marL="2708098"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7pPr>
      <a:lvl8pPr marL="3130140"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8pPr>
      <a:lvl9pPr marL="3552181"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9pPr>
    </p:bodyStyle>
    <p:otherStyle>
      <a:defPPr>
        <a:defRPr lang="de-DE"/>
      </a:defPPr>
      <a:lvl1pPr marL="0" algn="l" defTabSz="844083" rtl="0" eaLnBrk="1" latinLnBrk="0" hangingPunct="1">
        <a:defRPr sz="1662" kern="1200">
          <a:solidFill>
            <a:schemeClr val="tx1"/>
          </a:solidFill>
          <a:latin typeface="+mn-lt"/>
          <a:ea typeface="+mn-ea"/>
          <a:cs typeface="+mn-cs"/>
        </a:defRPr>
      </a:lvl1pPr>
      <a:lvl2pPr marL="422041" algn="l" defTabSz="844083" rtl="0" eaLnBrk="1" latinLnBrk="0" hangingPunct="1">
        <a:defRPr sz="1662" kern="1200">
          <a:solidFill>
            <a:schemeClr val="tx1"/>
          </a:solidFill>
          <a:latin typeface="+mn-lt"/>
          <a:ea typeface="+mn-ea"/>
          <a:cs typeface="+mn-cs"/>
        </a:defRPr>
      </a:lvl2pPr>
      <a:lvl3pPr marL="844083" algn="l" defTabSz="844083" rtl="0" eaLnBrk="1" latinLnBrk="0" hangingPunct="1">
        <a:defRPr sz="1662" kern="1200">
          <a:solidFill>
            <a:schemeClr val="tx1"/>
          </a:solidFill>
          <a:latin typeface="+mn-lt"/>
          <a:ea typeface="+mn-ea"/>
          <a:cs typeface="+mn-cs"/>
        </a:defRPr>
      </a:lvl3pPr>
      <a:lvl4pPr marL="1266124" algn="l" defTabSz="844083" rtl="0" eaLnBrk="1" latinLnBrk="0" hangingPunct="1">
        <a:defRPr sz="1662" kern="1200">
          <a:solidFill>
            <a:schemeClr val="tx1"/>
          </a:solidFill>
          <a:latin typeface="+mn-lt"/>
          <a:ea typeface="+mn-ea"/>
          <a:cs typeface="+mn-cs"/>
        </a:defRPr>
      </a:lvl4pPr>
      <a:lvl5pPr marL="1688165" algn="l" defTabSz="844083" rtl="0" eaLnBrk="1" latinLnBrk="0" hangingPunct="1">
        <a:defRPr sz="1662" kern="1200">
          <a:solidFill>
            <a:schemeClr val="tx1"/>
          </a:solidFill>
          <a:latin typeface="+mn-lt"/>
          <a:ea typeface="+mn-ea"/>
          <a:cs typeface="+mn-cs"/>
        </a:defRPr>
      </a:lvl5pPr>
      <a:lvl6pPr marL="2110207" algn="l" defTabSz="844083" rtl="0" eaLnBrk="1" latinLnBrk="0" hangingPunct="1">
        <a:defRPr sz="1662" kern="1200">
          <a:solidFill>
            <a:schemeClr val="tx1"/>
          </a:solidFill>
          <a:latin typeface="+mn-lt"/>
          <a:ea typeface="+mn-ea"/>
          <a:cs typeface="+mn-cs"/>
        </a:defRPr>
      </a:lvl6pPr>
      <a:lvl7pPr marL="2532248" algn="l" defTabSz="844083" rtl="0" eaLnBrk="1" latinLnBrk="0" hangingPunct="1">
        <a:defRPr sz="1662" kern="1200">
          <a:solidFill>
            <a:schemeClr val="tx1"/>
          </a:solidFill>
          <a:latin typeface="+mn-lt"/>
          <a:ea typeface="+mn-ea"/>
          <a:cs typeface="+mn-cs"/>
        </a:defRPr>
      </a:lvl7pPr>
      <a:lvl8pPr marL="2954289" algn="l" defTabSz="844083" rtl="0" eaLnBrk="1" latinLnBrk="0" hangingPunct="1">
        <a:defRPr sz="1662" kern="1200">
          <a:solidFill>
            <a:schemeClr val="tx1"/>
          </a:solidFill>
          <a:latin typeface="+mn-lt"/>
          <a:ea typeface="+mn-ea"/>
          <a:cs typeface="+mn-cs"/>
        </a:defRPr>
      </a:lvl8pPr>
      <a:lvl9pPr marL="3376331" algn="l" defTabSz="844083" rtl="0" eaLnBrk="1" latinLnBrk="0" hangingPunct="1">
        <a:defRPr sz="166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tiff"/><Relationship Id="rId3" Type="http://schemas.openxmlformats.org/officeDocument/2006/relationships/hyperlink" Target="http://laurent.bristiel.com/wp-content/uploads/2013/06/04_result_500_users.jp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tiff"/><Relationship Id="rId3" Type="http://schemas.openxmlformats.org/officeDocument/2006/relationships/hyperlink" Target="https://www.slideshare.net/eshiota/the-anatomy-of-an-ab-test-jsconf-colombia-workshop"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martinfowler.com/articles/microservice-testi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tiff"/><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tiff"/><Relationship Id="rId3" Type="http://schemas.openxmlformats.org/officeDocument/2006/relationships/hyperlink" Target="https://martinfowler.com/bliki/TestPyramid.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tiff"/><Relationship Id="rId3" Type="http://schemas.openxmlformats.org/officeDocument/2006/relationships/hyperlink" Target="https://martinfowler.com/articles/consumerDrivenContracts.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err="1" smtClean="0"/>
              <a:t>Microservices</a:t>
            </a:r>
            <a:endParaRPr lang="en-US" dirty="0"/>
          </a:p>
        </p:txBody>
      </p:sp>
      <p:sp>
        <p:nvSpPr>
          <p:cNvPr id="10" name="Text Placeholder 9"/>
          <p:cNvSpPr>
            <a:spLocks noGrp="1"/>
          </p:cNvSpPr>
          <p:nvPr>
            <p:ph type="body" idx="1"/>
          </p:nvPr>
        </p:nvSpPr>
        <p:spPr/>
        <p:txBody>
          <a:bodyPr/>
          <a:lstStyle/>
          <a:p>
            <a:r>
              <a:rPr lang="de-DE" dirty="0" err="1" smtClean="0"/>
              <a:t>Testing</a:t>
            </a:r>
            <a:endParaRPr lang="de-DE" dirty="0" smtClean="0"/>
          </a:p>
        </p:txBody>
      </p:sp>
    </p:spTree>
    <p:extLst>
      <p:ext uri="{BB962C8B-B14F-4D97-AF65-F5344CB8AC3E}">
        <p14:creationId xmlns:p14="http://schemas.microsoft.com/office/powerpoint/2010/main" val="13715537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Performance </a:t>
            </a:r>
            <a:r>
              <a:rPr lang="de-DE" dirty="0" err="1" smtClean="0"/>
              <a:t>test</a:t>
            </a:r>
            <a:r>
              <a:rPr lang="de-DE" dirty="0" smtClean="0"/>
              <a:t> - </a:t>
            </a:r>
            <a:r>
              <a:rPr lang="de-DE" dirty="0" err="1" smtClean="0"/>
              <a:t>gatling</a:t>
            </a:r>
            <a:endParaRPr lang="de-DE" dirty="0"/>
          </a:p>
        </p:txBody>
      </p:sp>
      <p:sp>
        <p:nvSpPr>
          <p:cNvPr id="3" name="Inhaltsplatzhalter 2"/>
          <p:cNvSpPr>
            <a:spLocks noGrp="1"/>
          </p:cNvSpPr>
          <p:nvPr>
            <p:ph idx="1"/>
          </p:nvPr>
        </p:nvSpPr>
        <p:spPr/>
        <p:txBody>
          <a:bodyPr/>
          <a:lstStyle/>
          <a:p>
            <a:r>
              <a:rPr lang="en-US" dirty="0" smtClean="0"/>
              <a:t>Gatling is a project that can be used as a load testing tool for analyzing and measuring the performance of a variety of services, with a focus on web applications</a:t>
            </a:r>
          </a:p>
          <a:p>
            <a:r>
              <a:rPr lang="en-US" dirty="0" smtClean="0"/>
              <a:t>Scala-based, high performance load and stress test tool</a:t>
            </a:r>
          </a:p>
          <a:p>
            <a:r>
              <a:rPr lang="en-US" dirty="0" smtClean="0"/>
              <a:t>Generates graphical reports with pretty graphs to analyze test report</a:t>
            </a:r>
          </a:p>
          <a:p>
            <a:endParaRPr lang="en-US" dirty="0"/>
          </a:p>
        </p:txBody>
      </p:sp>
      <p:pic>
        <p:nvPicPr>
          <p:cNvPr id="4" name="Bild 3"/>
          <p:cNvPicPr>
            <a:picLocks noChangeAspect="1"/>
          </p:cNvPicPr>
          <p:nvPr/>
        </p:nvPicPr>
        <p:blipFill>
          <a:blip r:embed="rId2"/>
          <a:stretch>
            <a:fillRect/>
          </a:stretch>
        </p:blipFill>
        <p:spPr>
          <a:xfrm>
            <a:off x="4300573" y="3105960"/>
            <a:ext cx="4655858" cy="3029112"/>
          </a:xfrm>
          <a:prstGeom prst="rect">
            <a:avLst/>
          </a:prstGeom>
        </p:spPr>
      </p:pic>
      <p:sp>
        <p:nvSpPr>
          <p:cNvPr id="5" name="Textfeld 4"/>
          <p:cNvSpPr txBox="1"/>
          <p:nvPr/>
        </p:nvSpPr>
        <p:spPr>
          <a:xfrm>
            <a:off x="4738610" y="6192780"/>
            <a:ext cx="4217821" cy="230832"/>
          </a:xfrm>
          <a:prstGeom prst="rect">
            <a:avLst/>
          </a:prstGeom>
          <a:noFill/>
        </p:spPr>
        <p:txBody>
          <a:bodyPr wrap="none" rtlCol="0">
            <a:spAutoFit/>
          </a:bodyPr>
          <a:lstStyle/>
          <a:p>
            <a:r>
              <a:rPr lang="de-DE" sz="900" dirty="0">
                <a:hlinkClick r:id="rId3"/>
              </a:rPr>
              <a:t>http://</a:t>
            </a:r>
            <a:r>
              <a:rPr lang="de-DE" sz="900" dirty="0" smtClean="0">
                <a:hlinkClick r:id="rId3"/>
              </a:rPr>
              <a:t>laurent.bristiel.com/wp-content/uploads/2013/06/04_result_500_users.jpg</a:t>
            </a:r>
            <a:r>
              <a:rPr lang="de-DE" sz="900" dirty="0" smtClean="0"/>
              <a:t> </a:t>
            </a:r>
            <a:endParaRPr lang="de-DE" sz="900" dirty="0"/>
          </a:p>
        </p:txBody>
      </p:sp>
    </p:spTree>
    <p:extLst>
      <p:ext uri="{BB962C8B-B14F-4D97-AF65-F5344CB8AC3E}">
        <p14:creationId xmlns:p14="http://schemas.microsoft.com/office/powerpoint/2010/main" val="8453493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A/B Tests</a:t>
            </a:r>
            <a:endParaRPr lang="de-DE" dirty="0"/>
          </a:p>
        </p:txBody>
      </p:sp>
      <p:sp>
        <p:nvSpPr>
          <p:cNvPr id="3" name="Inhaltsplatzhalter 2"/>
          <p:cNvSpPr>
            <a:spLocks noGrp="1"/>
          </p:cNvSpPr>
          <p:nvPr>
            <p:ph idx="1"/>
          </p:nvPr>
        </p:nvSpPr>
        <p:spPr/>
        <p:txBody>
          <a:bodyPr/>
          <a:lstStyle/>
          <a:p>
            <a:r>
              <a:rPr lang="en-US" dirty="0" smtClean="0"/>
              <a:t>A/B tests measure how a new idea (version B) performs against an existing implementation (version A)</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smtClean="0"/>
          </a:p>
          <a:p>
            <a:endParaRPr lang="en-US" dirty="0" smtClean="0"/>
          </a:p>
          <a:p>
            <a:r>
              <a:rPr lang="en-US" dirty="0" smtClean="0">
                <a:sym typeface="Wingdings"/>
              </a:rPr>
              <a:t> </a:t>
            </a:r>
            <a:r>
              <a:rPr lang="en-US" dirty="0" smtClean="0"/>
              <a:t>more A/B Test in presentation from 30.11.2017</a:t>
            </a:r>
            <a:endParaRPr lang="en-US" dirty="0"/>
          </a:p>
        </p:txBody>
      </p:sp>
      <p:pic>
        <p:nvPicPr>
          <p:cNvPr id="4" name="Bild 3"/>
          <p:cNvPicPr>
            <a:picLocks noChangeAspect="1"/>
          </p:cNvPicPr>
          <p:nvPr/>
        </p:nvPicPr>
        <p:blipFill rotWithShape="1">
          <a:blip r:embed="rId2"/>
          <a:srcRect t="21095" b="21763"/>
          <a:stretch/>
        </p:blipFill>
        <p:spPr>
          <a:xfrm>
            <a:off x="1351972" y="2553195"/>
            <a:ext cx="5868225" cy="2517569"/>
          </a:xfrm>
          <a:prstGeom prst="rect">
            <a:avLst/>
          </a:prstGeom>
        </p:spPr>
      </p:pic>
      <p:sp>
        <p:nvSpPr>
          <p:cNvPr id="5" name="Textfeld 4"/>
          <p:cNvSpPr txBox="1"/>
          <p:nvPr/>
        </p:nvSpPr>
        <p:spPr>
          <a:xfrm>
            <a:off x="4174872" y="6135071"/>
            <a:ext cx="4673074" cy="230832"/>
          </a:xfrm>
          <a:prstGeom prst="rect">
            <a:avLst/>
          </a:prstGeom>
          <a:noFill/>
        </p:spPr>
        <p:txBody>
          <a:bodyPr wrap="none" rtlCol="0">
            <a:spAutoFit/>
          </a:bodyPr>
          <a:lstStyle/>
          <a:p>
            <a:r>
              <a:rPr lang="de-DE" sz="900" dirty="0">
                <a:hlinkClick r:id="rId3"/>
              </a:rPr>
              <a:t>https://</a:t>
            </a:r>
            <a:r>
              <a:rPr lang="de-DE" sz="900" dirty="0" smtClean="0">
                <a:hlinkClick r:id="rId3"/>
              </a:rPr>
              <a:t>www.slideshare.net/eshiota/the-anatomy-of-an-ab-test-jsconf-colombia-workshop</a:t>
            </a:r>
            <a:r>
              <a:rPr lang="de-DE" sz="900" dirty="0" smtClean="0"/>
              <a:t> </a:t>
            </a:r>
            <a:endParaRPr lang="de-DE" sz="900" dirty="0"/>
          </a:p>
        </p:txBody>
      </p:sp>
    </p:spTree>
    <p:extLst>
      <p:ext uri="{BB962C8B-B14F-4D97-AF65-F5344CB8AC3E}">
        <p14:creationId xmlns:p14="http://schemas.microsoft.com/office/powerpoint/2010/main" val="166567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 xmlns:a16="http://schemas.microsoft.com/office/drawing/2014/main" id="{86A4D93A-4A7A-406E-B919-36CA0765F9D0}"/>
              </a:ext>
            </a:extLst>
          </p:cNvPr>
          <p:cNvSpPr>
            <a:spLocks noGrp="1"/>
          </p:cNvSpPr>
          <p:nvPr>
            <p:ph type="title"/>
          </p:nvPr>
        </p:nvSpPr>
        <p:spPr/>
        <p:txBody>
          <a:bodyPr/>
          <a:lstStyle/>
          <a:p>
            <a:r>
              <a:rPr lang="en-US" dirty="0" smtClean="0"/>
              <a:t>Content</a:t>
            </a:r>
            <a:endParaRPr lang="en-US" dirty="0"/>
          </a:p>
        </p:txBody>
      </p:sp>
      <p:sp>
        <p:nvSpPr>
          <p:cNvPr id="5" name="Inhaltsplatzhalter 4">
            <a:extLst>
              <a:ext uri="{FF2B5EF4-FFF2-40B4-BE49-F238E27FC236}">
                <a16:creationId xmlns="" xmlns:a16="http://schemas.microsoft.com/office/drawing/2014/main" id="{C6E461FB-F032-4443-9B8D-5C4D9B932CD7}"/>
              </a:ext>
            </a:extLst>
          </p:cNvPr>
          <p:cNvSpPr>
            <a:spLocks noGrp="1"/>
          </p:cNvSpPr>
          <p:nvPr>
            <p:ph idx="1"/>
          </p:nvPr>
        </p:nvSpPr>
        <p:spPr/>
        <p:txBody>
          <a:bodyPr/>
          <a:lstStyle/>
          <a:p>
            <a:r>
              <a:rPr lang="en-US" sz="1800" dirty="0" smtClean="0"/>
              <a:t>Overview</a:t>
            </a:r>
          </a:p>
          <a:p>
            <a:r>
              <a:rPr lang="en-US" sz="1800" dirty="0" smtClean="0"/>
              <a:t>Testing Strategies</a:t>
            </a:r>
          </a:p>
          <a:p>
            <a:r>
              <a:rPr lang="en-US" sz="1800" dirty="0" smtClean="0"/>
              <a:t>Distributed Tracing Tools</a:t>
            </a:r>
          </a:p>
          <a:p>
            <a:r>
              <a:rPr lang="en-US" sz="1800" dirty="0" smtClean="0"/>
              <a:t>Performance test</a:t>
            </a:r>
          </a:p>
          <a:p>
            <a:r>
              <a:rPr lang="en-US" sz="1800" dirty="0" smtClean="0"/>
              <a:t>A/B test</a:t>
            </a:r>
            <a:endParaRPr lang="en-US" dirty="0" smtClean="0"/>
          </a:p>
        </p:txBody>
      </p:sp>
      <p:sp>
        <p:nvSpPr>
          <p:cNvPr id="2" name="Textfeld 1"/>
          <p:cNvSpPr txBox="1"/>
          <p:nvPr/>
        </p:nvSpPr>
        <p:spPr>
          <a:xfrm>
            <a:off x="4189292" y="5442574"/>
            <a:ext cx="4767139" cy="923330"/>
          </a:xfrm>
          <a:prstGeom prst="rect">
            <a:avLst/>
          </a:prstGeom>
          <a:noFill/>
        </p:spPr>
        <p:txBody>
          <a:bodyPr wrap="none" rtlCol="0">
            <a:spAutoFit/>
          </a:bodyPr>
          <a:lstStyle/>
          <a:p>
            <a:pPr algn="r" fontAlgn="base"/>
            <a:r>
              <a:rPr lang="de-DE" i="1" dirty="0"/>
              <a:t>A </a:t>
            </a:r>
            <a:r>
              <a:rPr lang="de-DE" i="1" dirty="0" err="1"/>
              <a:t>combination</a:t>
            </a:r>
            <a:r>
              <a:rPr lang="de-DE" i="1" dirty="0"/>
              <a:t> </a:t>
            </a:r>
            <a:r>
              <a:rPr lang="de-DE" i="1" dirty="0" err="1"/>
              <a:t>of</a:t>
            </a:r>
            <a:r>
              <a:rPr lang="de-DE" i="1" dirty="0"/>
              <a:t> </a:t>
            </a:r>
            <a:r>
              <a:rPr lang="de-DE" i="1" dirty="0" err="1"/>
              <a:t>testing</a:t>
            </a:r>
            <a:r>
              <a:rPr lang="de-DE" i="1" dirty="0"/>
              <a:t> </a:t>
            </a:r>
            <a:r>
              <a:rPr lang="de-DE" i="1" dirty="0" err="1"/>
              <a:t>strategies</a:t>
            </a:r>
            <a:r>
              <a:rPr lang="de-DE" i="1" dirty="0"/>
              <a:t> </a:t>
            </a:r>
            <a:r>
              <a:rPr lang="de-DE" i="1" dirty="0" err="1"/>
              <a:t>leads</a:t>
            </a:r>
            <a:r>
              <a:rPr lang="de-DE" i="1" dirty="0"/>
              <a:t> </a:t>
            </a:r>
            <a:r>
              <a:rPr lang="de-DE" i="1" dirty="0" err="1"/>
              <a:t>to</a:t>
            </a:r>
            <a:r>
              <a:rPr lang="de-DE" i="1" dirty="0"/>
              <a:t>...</a:t>
            </a:r>
          </a:p>
          <a:p>
            <a:pPr algn="r" fontAlgn="base"/>
            <a:r>
              <a:rPr lang="de-DE" i="1" dirty="0"/>
              <a:t>...high </a:t>
            </a:r>
            <a:r>
              <a:rPr lang="de-DE" i="1" dirty="0" err="1"/>
              <a:t>test</a:t>
            </a:r>
            <a:r>
              <a:rPr lang="de-DE" i="1" dirty="0"/>
              <a:t> </a:t>
            </a:r>
            <a:r>
              <a:rPr lang="de-DE" i="1" dirty="0" err="1"/>
              <a:t>coverage</a:t>
            </a:r>
            <a:endParaRPr lang="de-DE" i="1" dirty="0"/>
          </a:p>
          <a:p>
            <a:pPr algn="r"/>
            <a:endParaRPr lang="de-DE" dirty="0"/>
          </a:p>
        </p:txBody>
      </p:sp>
      <p:sp>
        <p:nvSpPr>
          <p:cNvPr id="3" name="Textfeld 2"/>
          <p:cNvSpPr txBox="1"/>
          <p:nvPr/>
        </p:nvSpPr>
        <p:spPr>
          <a:xfrm>
            <a:off x="6059484" y="6135072"/>
            <a:ext cx="2896947" cy="230832"/>
          </a:xfrm>
          <a:prstGeom prst="rect">
            <a:avLst/>
          </a:prstGeom>
          <a:noFill/>
        </p:spPr>
        <p:txBody>
          <a:bodyPr wrap="none" rtlCol="0">
            <a:spAutoFit/>
          </a:bodyPr>
          <a:lstStyle/>
          <a:p>
            <a:r>
              <a:rPr lang="de-DE" sz="900" dirty="0">
                <a:hlinkClick r:id="rId2"/>
              </a:rPr>
              <a:t>https://</a:t>
            </a:r>
            <a:r>
              <a:rPr lang="de-DE" sz="900" dirty="0" smtClean="0">
                <a:hlinkClick r:id="rId2"/>
              </a:rPr>
              <a:t>martinfowler.com/articles/microservice-testing</a:t>
            </a:r>
            <a:r>
              <a:rPr lang="de-DE" sz="900" dirty="0" smtClean="0"/>
              <a:t> </a:t>
            </a:r>
            <a:endParaRPr lang="de-DE" sz="900" dirty="0"/>
          </a:p>
        </p:txBody>
      </p:sp>
    </p:spTree>
    <p:extLst>
      <p:ext uri="{BB962C8B-B14F-4D97-AF65-F5344CB8AC3E}">
        <p14:creationId xmlns:p14="http://schemas.microsoft.com/office/powerpoint/2010/main" val="36237869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Overview</a:t>
            </a:r>
            <a:r>
              <a:rPr lang="de-DE" dirty="0" smtClean="0"/>
              <a:t> - Test Goals</a:t>
            </a:r>
            <a:endParaRPr lang="de-DE" dirty="0"/>
          </a:p>
        </p:txBody>
      </p:sp>
      <p:sp>
        <p:nvSpPr>
          <p:cNvPr id="3" name="Inhaltsplatzhalter 2"/>
          <p:cNvSpPr>
            <a:spLocks noGrp="1"/>
          </p:cNvSpPr>
          <p:nvPr>
            <p:ph idx="1"/>
          </p:nvPr>
        </p:nvSpPr>
        <p:spPr/>
        <p:txBody>
          <a:bodyPr/>
          <a:lstStyle/>
          <a:p>
            <a:r>
              <a:rPr lang="en-US" dirty="0" smtClean="0"/>
              <a:t>To demonstrate to the developer and the customer that the software meets its requirements</a:t>
            </a:r>
          </a:p>
          <a:p>
            <a:pPr lvl="1"/>
            <a:r>
              <a:rPr lang="en-US" dirty="0" smtClean="0"/>
              <a:t>For custom software, this means that there should be at least one test for every requirement in the requirements document. For generic software products, it means that there should be tests for all of the system features, plus combinations of these features, that will be incorporated in the product release</a:t>
            </a:r>
          </a:p>
          <a:p>
            <a:pPr lvl="1"/>
            <a:r>
              <a:rPr lang="en-US" dirty="0" smtClean="0">
                <a:sym typeface="Wingdings"/>
              </a:rPr>
              <a:t> You expect the system to perform correctly using a given set of test cases that reflect the system’s expected use.</a:t>
            </a:r>
            <a:endParaRPr lang="en-US" dirty="0" smtClean="0"/>
          </a:p>
          <a:p>
            <a:r>
              <a:rPr lang="en-US" dirty="0" smtClean="0"/>
              <a:t>To discover situations in which the behavior of the software is incorrect, undesirable or does not conform to its specification</a:t>
            </a:r>
          </a:p>
          <a:p>
            <a:pPr lvl="1"/>
            <a:r>
              <a:rPr lang="en-US" dirty="0" smtClean="0"/>
              <a:t>Defect testing is concerned with rooting out undesirable system behavior such as system crashes, unwanted interactions with other systems, incorrect computations and data corruption</a:t>
            </a:r>
          </a:p>
          <a:p>
            <a:pPr lvl="1"/>
            <a:r>
              <a:rPr lang="en-US" dirty="0" smtClean="0">
                <a:sym typeface="Wingdings"/>
              </a:rPr>
              <a:t> The test cases are designed to expose defects. The test cases in defect testing can be deliberately obscure and need not reflect how the system is normally used.</a:t>
            </a:r>
            <a:endParaRPr lang="en-US" dirty="0"/>
          </a:p>
        </p:txBody>
      </p:sp>
    </p:spTree>
    <p:extLst>
      <p:ext uri="{BB962C8B-B14F-4D97-AF65-F5344CB8AC3E}">
        <p14:creationId xmlns:p14="http://schemas.microsoft.com/office/powerpoint/2010/main" val="195651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latin typeface="Arial Hebrew Scholar" charset="-79"/>
                <a:ea typeface="Arial Hebrew Scholar" charset="-79"/>
                <a:cs typeface="Arial Hebrew Scholar" charset="-79"/>
              </a:rPr>
              <a:t>Overview</a:t>
            </a:r>
            <a:r>
              <a:rPr lang="de-DE" dirty="0" smtClean="0">
                <a:latin typeface="Arial Hebrew Scholar" charset="-79"/>
                <a:ea typeface="Arial Hebrew Scholar" charset="-79"/>
                <a:cs typeface="Arial Hebrew Scholar" charset="-79"/>
              </a:rPr>
              <a:t> </a:t>
            </a:r>
            <a:r>
              <a:rPr lang="de-DE" dirty="0">
                <a:latin typeface="Arial Hebrew Scholar" charset="-79"/>
                <a:ea typeface="Arial Hebrew Scholar" charset="-79"/>
                <a:cs typeface="Arial Hebrew Scholar" charset="-79"/>
              </a:rPr>
              <a:t>-</a:t>
            </a:r>
            <a:r>
              <a:rPr lang="de-DE" dirty="0" smtClean="0">
                <a:latin typeface="Arial Hebrew Scholar" charset="-79"/>
                <a:ea typeface="Arial Hebrew Scholar" charset="-79"/>
                <a:cs typeface="Arial Hebrew Scholar" charset="-79"/>
              </a:rPr>
              <a:t> </a:t>
            </a:r>
            <a:r>
              <a:rPr lang="de-DE" dirty="0" err="1" smtClean="0">
                <a:latin typeface="Arial Hebrew Scholar" charset="-79"/>
                <a:ea typeface="Arial Hebrew Scholar" charset="-79"/>
                <a:cs typeface="Arial Hebrew Scholar" charset="-79"/>
              </a:rPr>
              <a:t>Types</a:t>
            </a:r>
            <a:r>
              <a:rPr lang="de-DE" dirty="0" smtClean="0">
                <a:latin typeface="Arial Hebrew Scholar" charset="-79"/>
                <a:ea typeface="Arial Hebrew Scholar" charset="-79"/>
                <a:cs typeface="Arial Hebrew Scholar" charset="-79"/>
              </a:rPr>
              <a:t> </a:t>
            </a:r>
            <a:r>
              <a:rPr lang="de-DE" dirty="0" err="1" smtClean="0">
                <a:latin typeface="Arial Hebrew Scholar" charset="-79"/>
                <a:ea typeface="Arial Hebrew Scholar" charset="-79"/>
                <a:cs typeface="Arial Hebrew Scholar" charset="-79"/>
              </a:rPr>
              <a:t>of</a:t>
            </a:r>
            <a:r>
              <a:rPr lang="de-DE" dirty="0" smtClean="0">
                <a:latin typeface="Arial Hebrew Scholar" charset="-79"/>
                <a:ea typeface="Arial Hebrew Scholar" charset="-79"/>
                <a:cs typeface="Arial Hebrew Scholar" charset="-79"/>
              </a:rPr>
              <a:t> </a:t>
            </a:r>
            <a:r>
              <a:rPr lang="de-DE" dirty="0" err="1" smtClean="0">
                <a:latin typeface="Arial Hebrew Scholar" charset="-79"/>
                <a:ea typeface="Arial Hebrew Scholar" charset="-79"/>
                <a:cs typeface="Arial Hebrew Scholar" charset="-79"/>
              </a:rPr>
              <a:t>Testing</a:t>
            </a:r>
            <a:endParaRPr lang="de-DE" dirty="0">
              <a:latin typeface="Arial Hebrew Scholar" charset="-79"/>
              <a:ea typeface="Arial Hebrew Scholar" charset="-79"/>
              <a:cs typeface="Arial Hebrew Scholar" charset="-79"/>
            </a:endParaRPr>
          </a:p>
        </p:txBody>
      </p:sp>
      <p:sp>
        <p:nvSpPr>
          <p:cNvPr id="4" name="Abgerundetes Rechteck 3"/>
          <p:cNvSpPr/>
          <p:nvPr/>
        </p:nvSpPr>
        <p:spPr bwMode="auto">
          <a:xfrm>
            <a:off x="356260" y="1401287"/>
            <a:ext cx="8324603" cy="4762005"/>
          </a:xfrm>
          <a:prstGeom prst="roundRect">
            <a:avLst/>
          </a:prstGeom>
          <a:ln>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endParaRPr kumimoji="0" lang="de-DE" sz="1600" b="1" i="0" u="none" strike="noStrike" cap="none" normalizeH="0" baseline="0" smtClean="0">
              <a:ln>
                <a:noFill/>
              </a:ln>
              <a:solidFill>
                <a:schemeClr val="tx1"/>
              </a:solidFill>
              <a:effectLst/>
              <a:latin typeface="Arial Hebrew Scholar" charset="-79"/>
              <a:ea typeface="Arial Hebrew Scholar" charset="-79"/>
              <a:cs typeface="Arial Hebrew Scholar" charset="-79"/>
            </a:endParaRPr>
          </a:p>
        </p:txBody>
      </p:sp>
      <p:sp>
        <p:nvSpPr>
          <p:cNvPr id="5" name="Rechteck 4"/>
          <p:cNvSpPr/>
          <p:nvPr/>
        </p:nvSpPr>
        <p:spPr bwMode="auto">
          <a:xfrm>
            <a:off x="629390" y="2185361"/>
            <a:ext cx="1781299" cy="510639"/>
          </a:xfrm>
          <a:prstGeom prst="rect">
            <a:avLst/>
          </a:prstGeom>
          <a:solidFill>
            <a:schemeClr val="accent2">
              <a:lumMod val="60000"/>
              <a:lumOff val="40000"/>
            </a:schemeClr>
          </a:solidFill>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600" b="1" i="0" u="none" strike="noStrike" cap="none" normalizeH="0" baseline="0" dirty="0" err="1" smtClean="0">
                <a:ln>
                  <a:noFill/>
                </a:ln>
                <a:solidFill>
                  <a:schemeClr val="bg1"/>
                </a:solidFill>
                <a:effectLst/>
                <a:latin typeface="Arial Hebrew Scholar" charset="-79"/>
                <a:ea typeface="Arial Hebrew Scholar" charset="-79"/>
                <a:cs typeface="Arial Hebrew Scholar" charset="-79"/>
              </a:rPr>
              <a:t>Microservice</a:t>
            </a:r>
            <a:endParaRPr kumimoji="0" lang="de-DE" sz="1600" b="1" i="0" u="none" strike="noStrike" cap="none" normalizeH="0" baseline="0" dirty="0" smtClean="0">
              <a:ln>
                <a:noFill/>
              </a:ln>
              <a:solidFill>
                <a:schemeClr val="bg1"/>
              </a:solidFill>
              <a:effectLst/>
              <a:latin typeface="Arial Hebrew Scholar" charset="-79"/>
              <a:ea typeface="Arial Hebrew Scholar" charset="-79"/>
              <a:cs typeface="Arial Hebrew Scholar" charset="-79"/>
            </a:endParaRPr>
          </a:p>
        </p:txBody>
      </p:sp>
      <p:sp>
        <p:nvSpPr>
          <p:cNvPr id="6" name="Rechteck 5"/>
          <p:cNvSpPr/>
          <p:nvPr/>
        </p:nvSpPr>
        <p:spPr bwMode="auto">
          <a:xfrm>
            <a:off x="629390" y="3075710"/>
            <a:ext cx="1781299" cy="510639"/>
          </a:xfrm>
          <a:prstGeom prst="rect">
            <a:avLst/>
          </a:prstGeom>
          <a:solidFill>
            <a:schemeClr val="accent2">
              <a:lumMod val="60000"/>
              <a:lumOff val="40000"/>
            </a:schemeClr>
          </a:solidFill>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600" b="1" i="0" u="none" strike="noStrike" cap="none" normalizeH="0" baseline="0" dirty="0" err="1" smtClean="0">
                <a:ln>
                  <a:noFill/>
                </a:ln>
                <a:solidFill>
                  <a:schemeClr val="bg1"/>
                </a:solidFill>
                <a:effectLst/>
                <a:latin typeface="Arial Hebrew Scholar" charset="-79"/>
                <a:ea typeface="Arial Hebrew Scholar" charset="-79"/>
                <a:cs typeface="Arial Hebrew Scholar" charset="-79"/>
              </a:rPr>
              <a:t>Microservice</a:t>
            </a:r>
            <a:endParaRPr kumimoji="0" lang="de-DE" sz="1600" b="1" i="0" u="none" strike="noStrike" cap="none" normalizeH="0" baseline="0" dirty="0" smtClean="0">
              <a:ln>
                <a:noFill/>
              </a:ln>
              <a:solidFill>
                <a:schemeClr val="bg1"/>
              </a:solidFill>
              <a:effectLst/>
              <a:latin typeface="Arial Hebrew Scholar" charset="-79"/>
              <a:ea typeface="Arial Hebrew Scholar" charset="-79"/>
              <a:cs typeface="Arial Hebrew Scholar" charset="-79"/>
            </a:endParaRPr>
          </a:p>
        </p:txBody>
      </p:sp>
      <p:sp>
        <p:nvSpPr>
          <p:cNvPr id="7" name="Abgerundetes Rechteck 6"/>
          <p:cNvSpPr/>
          <p:nvPr/>
        </p:nvSpPr>
        <p:spPr bwMode="auto">
          <a:xfrm>
            <a:off x="3435548" y="1610094"/>
            <a:ext cx="2576946" cy="4370120"/>
          </a:xfrm>
          <a:prstGeom prst="roundRect">
            <a:avLst/>
          </a:prstGeom>
          <a:solidFill>
            <a:schemeClr val="bg1">
              <a:lumMod val="65000"/>
            </a:schemeClr>
          </a:solidFill>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endParaRPr kumimoji="0" lang="de-DE" sz="1600" b="1" i="0" u="none" strike="noStrike" cap="none" normalizeH="0" baseline="0" smtClean="0">
              <a:ln>
                <a:noFill/>
              </a:ln>
              <a:solidFill>
                <a:schemeClr val="tx1"/>
              </a:solidFill>
              <a:effectLst/>
              <a:latin typeface="Arial Hebrew Scholar" charset="-79"/>
              <a:ea typeface="Arial Hebrew Scholar" charset="-79"/>
              <a:cs typeface="Arial Hebrew Scholar" charset="-79"/>
            </a:endParaRPr>
          </a:p>
        </p:txBody>
      </p:sp>
      <p:sp>
        <p:nvSpPr>
          <p:cNvPr id="8" name="Abgerundetes Rechteck 7"/>
          <p:cNvSpPr/>
          <p:nvPr/>
        </p:nvSpPr>
        <p:spPr bwMode="auto">
          <a:xfrm>
            <a:off x="3558476" y="1775359"/>
            <a:ext cx="1931501" cy="4039590"/>
          </a:xfrm>
          <a:prstGeom prst="roundRect">
            <a:avLst/>
          </a:prstGeom>
          <a:solidFill>
            <a:srgbClr val="92D050"/>
          </a:solidFill>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endParaRPr kumimoji="0" lang="de-DE" sz="1600" b="1" i="0" u="none" strike="noStrike" cap="none" normalizeH="0" baseline="0" smtClean="0">
              <a:ln>
                <a:noFill/>
              </a:ln>
              <a:solidFill>
                <a:schemeClr val="tx1"/>
              </a:solidFill>
              <a:effectLst/>
              <a:latin typeface="Arial Hebrew Scholar" charset="-79"/>
              <a:ea typeface="Arial Hebrew Scholar" charset="-79"/>
              <a:cs typeface="Arial Hebrew Scholar" charset="-79"/>
            </a:endParaRPr>
          </a:p>
        </p:txBody>
      </p:sp>
      <p:sp>
        <p:nvSpPr>
          <p:cNvPr id="9" name="Rechteck 8"/>
          <p:cNvSpPr/>
          <p:nvPr/>
        </p:nvSpPr>
        <p:spPr bwMode="auto">
          <a:xfrm>
            <a:off x="3627911" y="2185362"/>
            <a:ext cx="1781299" cy="421020"/>
          </a:xfrm>
          <a:prstGeom prst="rect">
            <a:avLst/>
          </a:prstGeom>
          <a:solidFill>
            <a:srgbClr val="FFFF00"/>
          </a:solidFill>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600" b="1" i="0" u="none" strike="noStrike" cap="none" normalizeH="0" baseline="0" dirty="0" smtClean="0">
                <a:ln>
                  <a:noFill/>
                </a:ln>
                <a:solidFill>
                  <a:schemeClr val="tx1"/>
                </a:solidFill>
                <a:effectLst/>
                <a:latin typeface="Arial Hebrew Scholar" charset="-79"/>
                <a:ea typeface="Arial Hebrew Scholar" charset="-79"/>
                <a:cs typeface="Arial Hebrew Scholar" charset="-79"/>
              </a:rPr>
              <a:t>API</a:t>
            </a:r>
          </a:p>
        </p:txBody>
      </p:sp>
      <p:sp>
        <p:nvSpPr>
          <p:cNvPr id="10" name="Rechteck 9"/>
          <p:cNvSpPr/>
          <p:nvPr/>
        </p:nvSpPr>
        <p:spPr bwMode="auto">
          <a:xfrm>
            <a:off x="3627909" y="2684980"/>
            <a:ext cx="1781299" cy="421021"/>
          </a:xfrm>
          <a:prstGeom prst="rect">
            <a:avLst/>
          </a:prstGeom>
          <a:solidFill>
            <a:srgbClr val="FFC000"/>
          </a:solidFill>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600" b="1" i="0" u="none" strike="noStrike" cap="none" normalizeH="0" baseline="0" dirty="0" smtClean="0">
                <a:ln>
                  <a:noFill/>
                </a:ln>
                <a:solidFill>
                  <a:schemeClr val="tx1"/>
                </a:solidFill>
                <a:effectLst/>
                <a:latin typeface="Arial Hebrew Scholar" charset="-79"/>
                <a:ea typeface="Arial Hebrew Scholar" charset="-79"/>
                <a:cs typeface="Arial Hebrew Scholar" charset="-79"/>
              </a:rPr>
              <a:t>Service</a:t>
            </a:r>
          </a:p>
        </p:txBody>
      </p:sp>
      <p:sp>
        <p:nvSpPr>
          <p:cNvPr id="11" name="Rechteck 10"/>
          <p:cNvSpPr/>
          <p:nvPr/>
        </p:nvSpPr>
        <p:spPr bwMode="auto">
          <a:xfrm>
            <a:off x="3627909" y="3184599"/>
            <a:ext cx="1781299" cy="421021"/>
          </a:xfrm>
          <a:prstGeom prst="rect">
            <a:avLst/>
          </a:prstGeom>
          <a:solidFill>
            <a:srgbClr val="FFC000"/>
          </a:solidFill>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600" b="1" i="0" u="none" strike="noStrike" cap="none" normalizeH="0" baseline="0" dirty="0" smtClean="0">
                <a:ln>
                  <a:noFill/>
                </a:ln>
                <a:solidFill>
                  <a:schemeClr val="tx1"/>
                </a:solidFill>
                <a:effectLst/>
                <a:latin typeface="Arial Hebrew Scholar" charset="-79"/>
                <a:ea typeface="Arial Hebrew Scholar" charset="-79"/>
                <a:cs typeface="Arial Hebrew Scholar" charset="-79"/>
              </a:rPr>
              <a:t>Domain</a:t>
            </a:r>
          </a:p>
        </p:txBody>
      </p:sp>
      <p:sp>
        <p:nvSpPr>
          <p:cNvPr id="14" name="Abgerundetes Rechteck 13"/>
          <p:cNvSpPr/>
          <p:nvPr/>
        </p:nvSpPr>
        <p:spPr bwMode="auto">
          <a:xfrm>
            <a:off x="3558476" y="3985330"/>
            <a:ext cx="1931501" cy="1829620"/>
          </a:xfrm>
          <a:prstGeom prst="roundRect">
            <a:avLst/>
          </a:prstGeom>
          <a:solidFill>
            <a:schemeClr val="bg1">
              <a:lumMod val="85000"/>
            </a:schemeClr>
          </a:solidFill>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endParaRPr kumimoji="0" lang="de-DE" sz="1600" b="1" i="0" u="none" strike="noStrike" cap="none" normalizeH="0" baseline="0" smtClean="0">
              <a:ln>
                <a:noFill/>
              </a:ln>
              <a:solidFill>
                <a:schemeClr val="tx1"/>
              </a:solidFill>
              <a:effectLst/>
              <a:latin typeface="Arial Hebrew Scholar" charset="-79"/>
              <a:ea typeface="Arial Hebrew Scholar" charset="-79"/>
              <a:cs typeface="Arial Hebrew Scholar" charset="-79"/>
            </a:endParaRPr>
          </a:p>
        </p:txBody>
      </p:sp>
      <p:sp>
        <p:nvSpPr>
          <p:cNvPr id="12" name="Rechteck 11"/>
          <p:cNvSpPr/>
          <p:nvPr/>
        </p:nvSpPr>
        <p:spPr bwMode="auto">
          <a:xfrm>
            <a:off x="3627909" y="4289263"/>
            <a:ext cx="1781299" cy="421021"/>
          </a:xfrm>
          <a:prstGeom prst="rect">
            <a:avLst/>
          </a:prstGeom>
          <a:solidFill>
            <a:srgbClr val="FFC000"/>
          </a:solidFill>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600" b="1" i="0" u="none" strike="noStrike" cap="none" normalizeH="0" baseline="0" dirty="0" err="1" smtClean="0">
                <a:ln>
                  <a:noFill/>
                </a:ln>
                <a:solidFill>
                  <a:schemeClr val="tx1"/>
                </a:solidFill>
                <a:effectLst/>
                <a:latin typeface="Arial Hebrew Scholar" charset="-79"/>
                <a:ea typeface="Arial Hebrew Scholar" charset="-79"/>
                <a:cs typeface="Arial Hebrew Scholar" charset="-79"/>
              </a:rPr>
              <a:t>Persistence</a:t>
            </a:r>
            <a:endParaRPr kumimoji="0" lang="de-DE" sz="1600" b="1" i="0" u="none" strike="noStrike" cap="none" normalizeH="0" baseline="0" dirty="0" smtClean="0">
              <a:ln>
                <a:noFill/>
              </a:ln>
              <a:solidFill>
                <a:schemeClr val="tx1"/>
              </a:solidFill>
              <a:effectLst/>
              <a:latin typeface="Arial Hebrew Scholar" charset="-79"/>
              <a:ea typeface="Arial Hebrew Scholar" charset="-79"/>
              <a:cs typeface="Arial Hebrew Scholar" charset="-79"/>
            </a:endParaRPr>
          </a:p>
        </p:txBody>
      </p:sp>
      <p:pic>
        <p:nvPicPr>
          <p:cNvPr id="13" name="Bild 12"/>
          <p:cNvPicPr>
            <a:picLocks noChangeAspect="1"/>
          </p:cNvPicPr>
          <p:nvPr/>
        </p:nvPicPr>
        <p:blipFill>
          <a:blip r:embed="rId2"/>
          <a:stretch>
            <a:fillRect/>
          </a:stretch>
        </p:blipFill>
        <p:spPr>
          <a:xfrm>
            <a:off x="4039916" y="4766665"/>
            <a:ext cx="957284" cy="957284"/>
          </a:xfrm>
          <a:prstGeom prst="rect">
            <a:avLst/>
          </a:prstGeom>
        </p:spPr>
      </p:pic>
      <p:sp>
        <p:nvSpPr>
          <p:cNvPr id="15" name="Pfeil nach rechts 14"/>
          <p:cNvSpPr/>
          <p:nvPr/>
        </p:nvSpPr>
        <p:spPr bwMode="auto">
          <a:xfrm>
            <a:off x="2493817" y="2214195"/>
            <a:ext cx="858603" cy="392187"/>
          </a:xfrm>
          <a:prstGeom prst="rightArrow">
            <a:avLst/>
          </a:prstGeom>
          <a:solidFill>
            <a:srgbClr val="FF0000">
              <a:alpha val="50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000" b="1" i="0" u="none" strike="noStrike" cap="none" normalizeH="0" baseline="0" dirty="0" err="1" smtClean="0">
                <a:ln>
                  <a:noFill/>
                </a:ln>
                <a:solidFill>
                  <a:schemeClr val="tx1"/>
                </a:solidFill>
                <a:effectLst/>
                <a:latin typeface="Arial Hebrew Scholar" charset="-79"/>
                <a:ea typeface="Arial Hebrew Scholar" charset="-79"/>
                <a:cs typeface="Arial Hebrew Scholar" charset="-79"/>
              </a:rPr>
              <a:t>Contract</a:t>
            </a:r>
            <a:endParaRPr kumimoji="0" lang="de-DE" sz="1000" b="1" i="0" u="none" strike="noStrike" cap="none" normalizeH="0" baseline="0" dirty="0" smtClean="0">
              <a:ln>
                <a:noFill/>
              </a:ln>
              <a:solidFill>
                <a:schemeClr val="tx1"/>
              </a:solidFill>
              <a:effectLst/>
              <a:latin typeface="Arial Hebrew Scholar" charset="-79"/>
              <a:ea typeface="Arial Hebrew Scholar" charset="-79"/>
              <a:cs typeface="Arial Hebrew Scholar" charset="-79"/>
            </a:endParaRPr>
          </a:p>
        </p:txBody>
      </p:sp>
      <p:sp>
        <p:nvSpPr>
          <p:cNvPr id="16" name="Pfeil nach rechts 15"/>
          <p:cNvSpPr/>
          <p:nvPr/>
        </p:nvSpPr>
        <p:spPr bwMode="auto">
          <a:xfrm flipH="1">
            <a:off x="2493818" y="3148210"/>
            <a:ext cx="858602" cy="392187"/>
          </a:xfrm>
          <a:prstGeom prst="rightArrow">
            <a:avLst/>
          </a:prstGeom>
          <a:solidFill>
            <a:srgbClr val="FF0000">
              <a:alpha val="50000"/>
            </a:srgbClr>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000" b="1" i="0" u="none" strike="noStrike" cap="none" normalizeH="0" baseline="0" dirty="0" err="1" smtClean="0">
                <a:ln>
                  <a:noFill/>
                </a:ln>
                <a:solidFill>
                  <a:schemeClr val="tx1"/>
                </a:solidFill>
                <a:effectLst/>
                <a:latin typeface="Arial Hebrew Scholar" charset="-79"/>
                <a:ea typeface="Arial Hebrew Scholar" charset="-79"/>
                <a:cs typeface="Arial Hebrew Scholar" charset="-79"/>
              </a:rPr>
              <a:t>Contract</a:t>
            </a:r>
            <a:endParaRPr kumimoji="0" lang="de-DE" sz="1000" b="1" i="0" u="none" strike="noStrike" cap="none" normalizeH="0" baseline="0" dirty="0" smtClean="0">
              <a:ln>
                <a:noFill/>
              </a:ln>
              <a:solidFill>
                <a:schemeClr val="tx1"/>
              </a:solidFill>
              <a:effectLst/>
              <a:latin typeface="Arial Hebrew Scholar" charset="-79"/>
              <a:ea typeface="Arial Hebrew Scholar" charset="-79"/>
              <a:cs typeface="Arial Hebrew Scholar" charset="-79"/>
            </a:endParaRPr>
          </a:p>
        </p:txBody>
      </p:sp>
      <p:sp>
        <p:nvSpPr>
          <p:cNvPr id="17" name="Abgerundetes Rechteck 16"/>
          <p:cNvSpPr/>
          <p:nvPr/>
        </p:nvSpPr>
        <p:spPr bwMode="auto">
          <a:xfrm>
            <a:off x="5644681" y="3405230"/>
            <a:ext cx="2913578" cy="969557"/>
          </a:xfrm>
          <a:prstGeom prst="roundRect">
            <a:avLst/>
          </a:prstGeom>
          <a:solidFill>
            <a:schemeClr val="bg1">
              <a:lumMod val="85000"/>
            </a:schemeClr>
          </a:solidFill>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endParaRPr kumimoji="0" lang="de-DE" sz="1600" b="1" i="0" u="none" strike="noStrike" cap="none" normalizeH="0" baseline="0" smtClean="0">
              <a:ln>
                <a:noFill/>
              </a:ln>
              <a:solidFill>
                <a:schemeClr val="tx1"/>
              </a:solidFill>
              <a:effectLst/>
              <a:latin typeface="Arial Hebrew Scholar" charset="-79"/>
              <a:ea typeface="Arial Hebrew Scholar" charset="-79"/>
              <a:cs typeface="Arial Hebrew Scholar" charset="-79"/>
            </a:endParaRPr>
          </a:p>
        </p:txBody>
      </p:sp>
      <p:sp>
        <p:nvSpPr>
          <p:cNvPr id="18" name="Abgerundetes Rechteck 17"/>
          <p:cNvSpPr/>
          <p:nvPr/>
        </p:nvSpPr>
        <p:spPr bwMode="auto">
          <a:xfrm>
            <a:off x="5644681" y="2215042"/>
            <a:ext cx="2913578" cy="969557"/>
          </a:xfrm>
          <a:prstGeom prst="roundRect">
            <a:avLst/>
          </a:prstGeom>
          <a:solidFill>
            <a:srgbClr val="92D050"/>
          </a:solidFill>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endParaRPr kumimoji="0" lang="de-DE" sz="1600" b="1" i="0" u="none" strike="noStrike" cap="none" normalizeH="0" baseline="0" smtClean="0">
              <a:ln>
                <a:noFill/>
              </a:ln>
              <a:solidFill>
                <a:schemeClr val="tx1"/>
              </a:solidFill>
              <a:effectLst/>
              <a:latin typeface="Arial Hebrew Scholar" charset="-79"/>
              <a:ea typeface="Arial Hebrew Scholar" charset="-79"/>
              <a:cs typeface="Arial Hebrew Scholar" charset="-79"/>
            </a:endParaRPr>
          </a:p>
        </p:txBody>
      </p:sp>
      <p:sp>
        <p:nvSpPr>
          <p:cNvPr id="19" name="Rechteck 18"/>
          <p:cNvSpPr/>
          <p:nvPr/>
        </p:nvSpPr>
        <p:spPr bwMode="auto">
          <a:xfrm>
            <a:off x="5776778" y="3679498"/>
            <a:ext cx="993950" cy="421020"/>
          </a:xfrm>
          <a:prstGeom prst="rect">
            <a:avLst/>
          </a:prstGeom>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600" b="1" i="0" u="none" strike="noStrike" cap="none" normalizeH="0" baseline="0" dirty="0" smtClean="0">
                <a:ln>
                  <a:noFill/>
                </a:ln>
                <a:solidFill>
                  <a:schemeClr val="tx1"/>
                </a:solidFill>
                <a:effectLst/>
                <a:latin typeface="Arial Hebrew Scholar" charset="-79"/>
                <a:ea typeface="Arial Hebrew Scholar" charset="-79"/>
                <a:cs typeface="Arial Hebrew Scholar" charset="-79"/>
              </a:rPr>
              <a:t>Client</a:t>
            </a:r>
          </a:p>
        </p:txBody>
      </p:sp>
      <p:sp>
        <p:nvSpPr>
          <p:cNvPr id="20" name="Rechteck 19"/>
          <p:cNvSpPr/>
          <p:nvPr/>
        </p:nvSpPr>
        <p:spPr bwMode="auto">
          <a:xfrm>
            <a:off x="7037352" y="3605621"/>
            <a:ext cx="1429753" cy="598244"/>
          </a:xfrm>
          <a:prstGeom prst="rect">
            <a:avLst/>
          </a:prstGeom>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600" b="1" i="0" u="none" strike="noStrike" cap="none" normalizeH="0" baseline="0" dirty="0" err="1" smtClean="0">
                <a:ln>
                  <a:noFill/>
                </a:ln>
                <a:solidFill>
                  <a:schemeClr val="tx1"/>
                </a:solidFill>
                <a:effectLst/>
                <a:latin typeface="Arial Hebrew Scholar" charset="-79"/>
                <a:ea typeface="Arial Hebrew Scholar" charset="-79"/>
                <a:cs typeface="Arial Hebrew Scholar" charset="-79"/>
              </a:rPr>
              <a:t>External</a:t>
            </a:r>
            <a:endParaRPr kumimoji="0" lang="de-DE" sz="1600" b="1" i="0" u="none" strike="noStrike" cap="none" normalizeH="0" baseline="0" dirty="0" smtClean="0">
              <a:ln>
                <a:noFill/>
              </a:ln>
              <a:solidFill>
                <a:schemeClr val="tx1"/>
              </a:solidFill>
              <a:effectLst/>
              <a:latin typeface="Arial Hebrew Scholar" charset="-79"/>
              <a:ea typeface="Arial Hebrew Scholar" charset="-79"/>
              <a:cs typeface="Arial Hebrew Scholar" charset="-79"/>
            </a:endParaRPr>
          </a:p>
          <a:p>
            <a:pPr marL="0" marR="0" indent="0" algn="ctr"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600" b="1" i="0" u="none" strike="noStrike" cap="none" normalizeH="0" baseline="0" dirty="0" smtClean="0">
                <a:ln>
                  <a:noFill/>
                </a:ln>
                <a:solidFill>
                  <a:schemeClr val="tx1"/>
                </a:solidFill>
                <a:effectLst/>
                <a:latin typeface="Arial Hebrew Scholar" charset="-79"/>
                <a:ea typeface="Arial Hebrew Scholar" charset="-79"/>
                <a:cs typeface="Arial Hebrew Scholar" charset="-79"/>
              </a:rPr>
              <a:t>Services</a:t>
            </a:r>
          </a:p>
        </p:txBody>
      </p:sp>
      <p:sp>
        <p:nvSpPr>
          <p:cNvPr id="21" name="Rechteck 20"/>
          <p:cNvSpPr/>
          <p:nvPr/>
        </p:nvSpPr>
        <p:spPr bwMode="auto">
          <a:xfrm>
            <a:off x="7037351" y="2441998"/>
            <a:ext cx="1429753" cy="598244"/>
          </a:xfrm>
          <a:prstGeom prst="rect">
            <a:avLst/>
          </a:prstGeom>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de-DE" sz="1600" b="1" i="0" u="none" strike="noStrike" cap="none" normalizeH="0" baseline="0" dirty="0" smtClean="0">
                <a:ln>
                  <a:noFill/>
                </a:ln>
                <a:solidFill>
                  <a:schemeClr val="tx1"/>
                </a:solidFill>
                <a:effectLst/>
                <a:latin typeface="Arial Hebrew Scholar" charset="-79"/>
                <a:ea typeface="Arial Hebrew Scholar" charset="-79"/>
                <a:cs typeface="Arial Hebrew Scholar" charset="-79"/>
              </a:rPr>
              <a:t>Service </a:t>
            </a:r>
          </a:p>
          <a:p>
            <a:pPr marL="0" marR="0" indent="0" algn="ctr" defTabSz="914400" rtl="0" eaLnBrk="0" fontAlgn="base" latinLnBrk="0" hangingPunct="0">
              <a:lnSpc>
                <a:spcPct val="100000"/>
              </a:lnSpc>
              <a:spcBef>
                <a:spcPct val="0"/>
              </a:spcBef>
              <a:spcAft>
                <a:spcPct val="0"/>
              </a:spcAft>
              <a:buClr>
                <a:schemeClr val="tx1"/>
              </a:buClr>
              <a:buSzTx/>
              <a:buFont typeface="Wingdings" pitchFamily="2" charset="2"/>
              <a:buNone/>
              <a:tabLst/>
            </a:pPr>
            <a:r>
              <a:rPr lang="de-DE" sz="1600" b="1" dirty="0" err="1" smtClean="0">
                <a:solidFill>
                  <a:schemeClr val="tx1"/>
                </a:solidFill>
                <a:latin typeface="Arial Hebrew Scholar" charset="-79"/>
                <a:ea typeface="Arial Hebrew Scholar" charset="-79"/>
                <a:cs typeface="Arial Hebrew Scholar" charset="-79"/>
              </a:rPr>
              <a:t>Stubs</a:t>
            </a:r>
            <a:endParaRPr kumimoji="0" lang="de-DE" sz="1600" b="1" i="0" u="none" strike="noStrike" cap="none" normalizeH="0" baseline="0" dirty="0" smtClean="0">
              <a:ln>
                <a:noFill/>
              </a:ln>
              <a:solidFill>
                <a:schemeClr val="tx1"/>
              </a:solidFill>
              <a:effectLst/>
              <a:latin typeface="Arial Hebrew Scholar" charset="-79"/>
              <a:ea typeface="Arial Hebrew Scholar" charset="-79"/>
              <a:cs typeface="Arial Hebrew Scholar" charset="-79"/>
            </a:endParaRPr>
          </a:p>
        </p:txBody>
      </p:sp>
      <p:pic>
        <p:nvPicPr>
          <p:cNvPr id="22" name="Bild 21"/>
          <p:cNvPicPr>
            <a:picLocks noChangeAspect="1"/>
          </p:cNvPicPr>
          <p:nvPr/>
        </p:nvPicPr>
        <p:blipFill>
          <a:blip r:embed="rId3"/>
          <a:stretch>
            <a:fillRect/>
          </a:stretch>
        </p:blipFill>
        <p:spPr>
          <a:xfrm>
            <a:off x="4997198" y="3167463"/>
            <a:ext cx="353131" cy="353131"/>
          </a:xfrm>
          <a:prstGeom prst="rect">
            <a:avLst/>
          </a:prstGeom>
        </p:spPr>
      </p:pic>
      <p:pic>
        <p:nvPicPr>
          <p:cNvPr id="23" name="Bild 22"/>
          <p:cNvPicPr>
            <a:picLocks noChangeAspect="1"/>
          </p:cNvPicPr>
          <p:nvPr/>
        </p:nvPicPr>
        <p:blipFill>
          <a:blip r:embed="rId3"/>
          <a:stretch>
            <a:fillRect/>
          </a:stretch>
        </p:blipFill>
        <p:spPr>
          <a:xfrm>
            <a:off x="4997198" y="2682334"/>
            <a:ext cx="353131" cy="353131"/>
          </a:xfrm>
          <a:prstGeom prst="rect">
            <a:avLst/>
          </a:prstGeom>
        </p:spPr>
      </p:pic>
      <p:pic>
        <p:nvPicPr>
          <p:cNvPr id="24" name="Bild 23"/>
          <p:cNvPicPr>
            <a:picLocks noChangeAspect="1"/>
          </p:cNvPicPr>
          <p:nvPr/>
        </p:nvPicPr>
        <p:blipFill>
          <a:blip r:embed="rId3"/>
          <a:stretch>
            <a:fillRect/>
          </a:stretch>
        </p:blipFill>
        <p:spPr>
          <a:xfrm>
            <a:off x="4997198" y="2227445"/>
            <a:ext cx="353131" cy="353131"/>
          </a:xfrm>
          <a:prstGeom prst="rect">
            <a:avLst/>
          </a:prstGeom>
        </p:spPr>
      </p:pic>
      <p:pic>
        <p:nvPicPr>
          <p:cNvPr id="25" name="Bild 24"/>
          <p:cNvPicPr>
            <a:picLocks noChangeAspect="1"/>
          </p:cNvPicPr>
          <p:nvPr/>
        </p:nvPicPr>
        <p:blipFill>
          <a:blip r:embed="rId3"/>
          <a:stretch>
            <a:fillRect/>
          </a:stretch>
        </p:blipFill>
        <p:spPr>
          <a:xfrm>
            <a:off x="6213093" y="4499773"/>
            <a:ext cx="353131" cy="353131"/>
          </a:xfrm>
          <a:prstGeom prst="rect">
            <a:avLst/>
          </a:prstGeom>
        </p:spPr>
      </p:pic>
      <p:pic>
        <p:nvPicPr>
          <p:cNvPr id="26" name="Bild 25"/>
          <p:cNvPicPr>
            <a:picLocks noChangeAspect="1"/>
          </p:cNvPicPr>
          <p:nvPr/>
        </p:nvPicPr>
        <p:blipFill>
          <a:blip r:embed="rId3"/>
          <a:stretch>
            <a:fillRect/>
          </a:stretch>
        </p:blipFill>
        <p:spPr>
          <a:xfrm>
            <a:off x="5056077" y="4322232"/>
            <a:ext cx="353131" cy="353131"/>
          </a:xfrm>
          <a:prstGeom prst="rect">
            <a:avLst/>
          </a:prstGeom>
        </p:spPr>
      </p:pic>
      <p:sp>
        <p:nvSpPr>
          <p:cNvPr id="27" name="Abgerundetes Rechteck 26"/>
          <p:cNvSpPr/>
          <p:nvPr/>
        </p:nvSpPr>
        <p:spPr bwMode="auto">
          <a:xfrm>
            <a:off x="6215074" y="4967315"/>
            <a:ext cx="351150" cy="265299"/>
          </a:xfrm>
          <a:prstGeom prst="roundRect">
            <a:avLst/>
          </a:prstGeom>
          <a:solidFill>
            <a:schemeClr val="bg1">
              <a:lumMod val="85000"/>
            </a:schemeClr>
          </a:solidFill>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endParaRPr kumimoji="0" lang="de-DE" sz="1600" b="1" i="0" u="none" strike="noStrike" cap="none" normalizeH="0" baseline="0" smtClean="0">
              <a:ln>
                <a:noFill/>
              </a:ln>
              <a:solidFill>
                <a:schemeClr val="tx1"/>
              </a:solidFill>
              <a:effectLst/>
              <a:latin typeface="Arial Hebrew Scholar" charset="-79"/>
              <a:ea typeface="Arial Hebrew Scholar" charset="-79"/>
              <a:cs typeface="Arial Hebrew Scholar" charset="-79"/>
            </a:endParaRPr>
          </a:p>
        </p:txBody>
      </p:sp>
      <p:sp>
        <p:nvSpPr>
          <p:cNvPr id="28" name="Abgerundetes Rechteck 27"/>
          <p:cNvSpPr/>
          <p:nvPr/>
        </p:nvSpPr>
        <p:spPr bwMode="auto">
          <a:xfrm>
            <a:off x="6213093" y="5347025"/>
            <a:ext cx="353131" cy="265299"/>
          </a:xfrm>
          <a:prstGeom prst="roundRect">
            <a:avLst/>
          </a:prstGeom>
          <a:solidFill>
            <a:srgbClr val="92D050"/>
          </a:solidFill>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endParaRPr kumimoji="0" lang="de-DE" sz="1600" b="1" i="0" u="none" strike="noStrike" cap="none" normalizeH="0" baseline="0" smtClean="0">
              <a:ln>
                <a:noFill/>
              </a:ln>
              <a:solidFill>
                <a:schemeClr val="tx1"/>
              </a:solidFill>
              <a:effectLst/>
              <a:latin typeface="Arial Hebrew Scholar" charset="-79"/>
              <a:ea typeface="Arial Hebrew Scholar" charset="-79"/>
              <a:cs typeface="Arial Hebrew Scholar" charset="-79"/>
            </a:endParaRPr>
          </a:p>
        </p:txBody>
      </p:sp>
      <p:sp>
        <p:nvSpPr>
          <p:cNvPr id="29" name="Abgerundetes Rechteck 28"/>
          <p:cNvSpPr/>
          <p:nvPr/>
        </p:nvSpPr>
        <p:spPr bwMode="auto">
          <a:xfrm>
            <a:off x="6220016" y="5726735"/>
            <a:ext cx="346208" cy="265299"/>
          </a:xfrm>
          <a:prstGeom prst="roundRect">
            <a:avLst/>
          </a:prstGeom>
          <a:ln>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none" lIns="91440" tIns="45720" rIns="91440" bIns="45720" numCol="1" rtlCol="0" anchor="ctr"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endParaRPr kumimoji="0" lang="de-DE" sz="1600" b="1" i="0" u="none" strike="noStrike" cap="none" normalizeH="0" baseline="0" smtClean="0">
              <a:ln>
                <a:noFill/>
              </a:ln>
              <a:solidFill>
                <a:schemeClr val="tx1"/>
              </a:solidFill>
              <a:effectLst/>
              <a:latin typeface="Arial Hebrew Scholar" charset="-79"/>
              <a:ea typeface="Arial Hebrew Scholar" charset="-79"/>
              <a:cs typeface="Arial Hebrew Scholar" charset="-79"/>
            </a:endParaRPr>
          </a:p>
        </p:txBody>
      </p:sp>
      <p:sp>
        <p:nvSpPr>
          <p:cNvPr id="30" name="Textfeld 29"/>
          <p:cNvSpPr txBox="1"/>
          <p:nvPr/>
        </p:nvSpPr>
        <p:spPr>
          <a:xfrm>
            <a:off x="6868054" y="4579479"/>
            <a:ext cx="1510977" cy="261610"/>
          </a:xfrm>
          <a:prstGeom prst="rect">
            <a:avLst/>
          </a:prstGeom>
          <a:noFill/>
        </p:spPr>
        <p:txBody>
          <a:bodyPr wrap="square" rtlCol="0">
            <a:spAutoFit/>
          </a:bodyPr>
          <a:lstStyle/>
          <a:p>
            <a:r>
              <a:rPr lang="de-DE" sz="1100" dirty="0" smtClean="0"/>
              <a:t>Unit Test</a:t>
            </a:r>
            <a:endParaRPr lang="de-DE" sz="1100" dirty="0"/>
          </a:p>
        </p:txBody>
      </p:sp>
      <p:sp>
        <p:nvSpPr>
          <p:cNvPr id="31" name="Textfeld 30"/>
          <p:cNvSpPr txBox="1"/>
          <p:nvPr/>
        </p:nvSpPr>
        <p:spPr>
          <a:xfrm>
            <a:off x="6868054" y="4964769"/>
            <a:ext cx="1510977" cy="261610"/>
          </a:xfrm>
          <a:prstGeom prst="rect">
            <a:avLst/>
          </a:prstGeom>
          <a:noFill/>
        </p:spPr>
        <p:txBody>
          <a:bodyPr wrap="square" rtlCol="0">
            <a:spAutoFit/>
          </a:bodyPr>
          <a:lstStyle/>
          <a:p>
            <a:r>
              <a:rPr lang="de-DE" sz="1100" dirty="0" smtClean="0"/>
              <a:t>Integration Test</a:t>
            </a:r>
            <a:endParaRPr lang="de-DE" sz="1100" dirty="0"/>
          </a:p>
        </p:txBody>
      </p:sp>
      <p:sp>
        <p:nvSpPr>
          <p:cNvPr id="32" name="Textfeld 31"/>
          <p:cNvSpPr txBox="1"/>
          <p:nvPr/>
        </p:nvSpPr>
        <p:spPr>
          <a:xfrm>
            <a:off x="6868055" y="5347025"/>
            <a:ext cx="1510977" cy="261610"/>
          </a:xfrm>
          <a:prstGeom prst="rect">
            <a:avLst/>
          </a:prstGeom>
          <a:noFill/>
        </p:spPr>
        <p:txBody>
          <a:bodyPr wrap="square" rtlCol="0">
            <a:spAutoFit/>
          </a:bodyPr>
          <a:lstStyle/>
          <a:p>
            <a:r>
              <a:rPr lang="de-DE" sz="1100" dirty="0" err="1" smtClean="0"/>
              <a:t>Component</a:t>
            </a:r>
            <a:r>
              <a:rPr lang="de-DE" sz="1100" dirty="0" smtClean="0"/>
              <a:t> Test</a:t>
            </a:r>
            <a:endParaRPr lang="de-DE" sz="1100" dirty="0"/>
          </a:p>
        </p:txBody>
      </p:sp>
      <p:sp>
        <p:nvSpPr>
          <p:cNvPr id="33" name="Textfeld 32"/>
          <p:cNvSpPr txBox="1"/>
          <p:nvPr/>
        </p:nvSpPr>
        <p:spPr>
          <a:xfrm>
            <a:off x="6868055" y="5732710"/>
            <a:ext cx="1510977" cy="261610"/>
          </a:xfrm>
          <a:prstGeom prst="rect">
            <a:avLst/>
          </a:prstGeom>
          <a:noFill/>
        </p:spPr>
        <p:txBody>
          <a:bodyPr wrap="square" rtlCol="0">
            <a:spAutoFit/>
          </a:bodyPr>
          <a:lstStyle/>
          <a:p>
            <a:r>
              <a:rPr lang="de-DE" sz="1100" dirty="0" smtClean="0"/>
              <a:t>End-</a:t>
            </a:r>
            <a:r>
              <a:rPr lang="de-DE" sz="1100" dirty="0" err="1" smtClean="0"/>
              <a:t>to</a:t>
            </a:r>
            <a:r>
              <a:rPr lang="de-DE" sz="1100" dirty="0" smtClean="0"/>
              <a:t>-end Test</a:t>
            </a:r>
            <a:endParaRPr lang="de-DE" sz="1100" dirty="0"/>
          </a:p>
        </p:txBody>
      </p:sp>
    </p:spTree>
    <p:extLst>
      <p:ext uri="{BB962C8B-B14F-4D97-AF65-F5344CB8AC3E}">
        <p14:creationId xmlns:p14="http://schemas.microsoft.com/office/powerpoint/2010/main" val="1538014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Testing Strategies - Test Pyramid</a:t>
            </a:r>
            <a:endParaRPr lang="en-US" dirty="0"/>
          </a:p>
        </p:txBody>
      </p:sp>
      <p:pic>
        <p:nvPicPr>
          <p:cNvPr id="4" name="Inhaltsplatzhalter 3"/>
          <p:cNvPicPr>
            <a:picLocks noGrp="1" noChangeAspect="1"/>
          </p:cNvPicPr>
          <p:nvPr>
            <p:ph idx="1"/>
          </p:nvPr>
        </p:nvPicPr>
        <p:blipFill>
          <a:blip r:embed="rId2"/>
          <a:stretch>
            <a:fillRect/>
          </a:stretch>
        </p:blipFill>
        <p:spPr>
          <a:xfrm>
            <a:off x="2512887" y="2042556"/>
            <a:ext cx="6156099" cy="3391324"/>
          </a:xfrm>
          <a:prstGeom prst="rect">
            <a:avLst/>
          </a:prstGeom>
        </p:spPr>
      </p:pic>
      <p:sp>
        <p:nvSpPr>
          <p:cNvPr id="5" name="Textfeld 4"/>
          <p:cNvSpPr txBox="1"/>
          <p:nvPr/>
        </p:nvSpPr>
        <p:spPr>
          <a:xfrm>
            <a:off x="6163089" y="6098896"/>
            <a:ext cx="2601994" cy="230832"/>
          </a:xfrm>
          <a:prstGeom prst="rect">
            <a:avLst/>
          </a:prstGeom>
          <a:noFill/>
        </p:spPr>
        <p:txBody>
          <a:bodyPr wrap="none" rtlCol="0">
            <a:spAutoFit/>
          </a:bodyPr>
          <a:lstStyle/>
          <a:p>
            <a:r>
              <a:rPr lang="de-DE" sz="900" dirty="0">
                <a:hlinkClick r:id="rId3"/>
              </a:rPr>
              <a:t>https://</a:t>
            </a:r>
            <a:r>
              <a:rPr lang="de-DE" sz="900" dirty="0" smtClean="0">
                <a:hlinkClick r:id="rId3"/>
              </a:rPr>
              <a:t>martinfowler.com/bliki/TestPyramid.html</a:t>
            </a:r>
            <a:endParaRPr lang="de-DE" sz="900" dirty="0"/>
          </a:p>
        </p:txBody>
      </p:sp>
      <p:sp>
        <p:nvSpPr>
          <p:cNvPr id="7" name="Rechteck 6"/>
          <p:cNvSpPr/>
          <p:nvPr/>
        </p:nvSpPr>
        <p:spPr>
          <a:xfrm>
            <a:off x="526739" y="3022637"/>
            <a:ext cx="3212276" cy="1431161"/>
          </a:xfrm>
          <a:prstGeom prst="rect">
            <a:avLst/>
          </a:prstGeom>
        </p:spPr>
        <p:txBody>
          <a:bodyPr wrap="square">
            <a:spAutoFit/>
          </a:bodyPr>
          <a:lstStyle/>
          <a:p>
            <a:pPr marL="263776" indent="-263776" defTabSz="581773" eaLnBrk="0" fontAlgn="base" hangingPunct="0">
              <a:spcBef>
                <a:spcPts val="554"/>
              </a:spcBef>
              <a:spcAft>
                <a:spcPct val="0"/>
              </a:spcAft>
              <a:buClr>
                <a:srgbClr val="FFC000"/>
              </a:buClr>
              <a:buSzPct val="100000"/>
              <a:buFont typeface="Wingdings" charset="2"/>
              <a:buChar char="§"/>
              <a:tabLst>
                <a:tab pos="263776" algn="l"/>
              </a:tabLst>
            </a:pPr>
            <a:r>
              <a:rPr lang="de-DE" kern="0" dirty="0" smtClean="0">
                <a:solidFill>
                  <a:srgbClr val="000000"/>
                </a:solidFill>
                <a:latin typeface="Helvetica" charset="0"/>
                <a:ea typeface="Helvetica" charset="0"/>
                <a:cs typeface="Helvetica" charset="0"/>
              </a:rPr>
              <a:t>End-</a:t>
            </a:r>
            <a:r>
              <a:rPr lang="de-DE" kern="0" dirty="0" err="1" smtClean="0">
                <a:solidFill>
                  <a:srgbClr val="000000"/>
                </a:solidFill>
                <a:latin typeface="Helvetica" charset="0"/>
                <a:ea typeface="Helvetica" charset="0"/>
                <a:cs typeface="Helvetica" charset="0"/>
              </a:rPr>
              <a:t>to</a:t>
            </a:r>
            <a:r>
              <a:rPr lang="de-DE" kern="0" dirty="0" smtClean="0">
                <a:solidFill>
                  <a:srgbClr val="000000"/>
                </a:solidFill>
                <a:latin typeface="Helvetica" charset="0"/>
                <a:ea typeface="Helvetica" charset="0"/>
                <a:cs typeface="Helvetica" charset="0"/>
              </a:rPr>
              <a:t>-End</a:t>
            </a:r>
          </a:p>
          <a:p>
            <a:pPr marL="263776" indent="-263776" defTabSz="581773" eaLnBrk="0" fontAlgn="base" hangingPunct="0">
              <a:spcBef>
                <a:spcPts val="554"/>
              </a:spcBef>
              <a:spcAft>
                <a:spcPct val="0"/>
              </a:spcAft>
              <a:buClr>
                <a:srgbClr val="FFC000"/>
              </a:buClr>
              <a:buSzPct val="100000"/>
              <a:buFont typeface="Wingdings" charset="2"/>
              <a:buChar char="§"/>
              <a:tabLst>
                <a:tab pos="263776" algn="l"/>
              </a:tabLst>
            </a:pPr>
            <a:r>
              <a:rPr lang="de-DE" kern="0" dirty="0" err="1" smtClean="0">
                <a:solidFill>
                  <a:srgbClr val="000000"/>
                </a:solidFill>
                <a:latin typeface="Helvetica" charset="0"/>
                <a:ea typeface="Helvetica" charset="0"/>
                <a:cs typeface="Helvetica" charset="0"/>
              </a:rPr>
              <a:t>Contract</a:t>
            </a:r>
            <a:r>
              <a:rPr lang="de-DE" kern="0" dirty="0">
                <a:solidFill>
                  <a:srgbClr val="000000"/>
                </a:solidFill>
                <a:latin typeface="Helvetica" charset="0"/>
                <a:ea typeface="Helvetica" charset="0"/>
                <a:cs typeface="Helvetica" charset="0"/>
              </a:rPr>
              <a:t> </a:t>
            </a:r>
            <a:r>
              <a:rPr lang="de-DE" kern="0" dirty="0" smtClean="0">
                <a:solidFill>
                  <a:srgbClr val="000000"/>
                </a:solidFill>
                <a:latin typeface="Helvetica" charset="0"/>
                <a:ea typeface="Helvetica" charset="0"/>
                <a:cs typeface="Helvetica" charset="0"/>
              </a:rPr>
              <a:t>/ </a:t>
            </a:r>
            <a:r>
              <a:rPr lang="de-DE" kern="0" dirty="0" err="1" smtClean="0">
                <a:solidFill>
                  <a:srgbClr val="000000"/>
                </a:solidFill>
                <a:latin typeface="Helvetica" charset="0"/>
                <a:ea typeface="Helvetica" charset="0"/>
                <a:cs typeface="Helvetica" charset="0"/>
              </a:rPr>
              <a:t>Component</a:t>
            </a:r>
            <a:endParaRPr lang="de-DE" kern="0" dirty="0">
              <a:solidFill>
                <a:srgbClr val="000000"/>
              </a:solidFill>
              <a:latin typeface="Helvetica" charset="0"/>
              <a:ea typeface="Helvetica" charset="0"/>
              <a:cs typeface="Helvetica" charset="0"/>
            </a:endParaRPr>
          </a:p>
          <a:p>
            <a:pPr marL="263776" indent="-263776" defTabSz="581773" eaLnBrk="0" fontAlgn="base" hangingPunct="0">
              <a:spcBef>
                <a:spcPts val="554"/>
              </a:spcBef>
              <a:spcAft>
                <a:spcPct val="0"/>
              </a:spcAft>
              <a:buClr>
                <a:srgbClr val="FFC000"/>
              </a:buClr>
              <a:buSzPct val="100000"/>
              <a:buFont typeface="Wingdings" charset="2"/>
              <a:buChar char="§"/>
              <a:tabLst>
                <a:tab pos="263776" algn="l"/>
              </a:tabLst>
            </a:pPr>
            <a:r>
              <a:rPr lang="de-DE" kern="0" dirty="0" smtClean="0">
                <a:solidFill>
                  <a:srgbClr val="000000"/>
                </a:solidFill>
                <a:latin typeface="Helvetica" charset="0"/>
                <a:ea typeface="Helvetica" charset="0"/>
                <a:cs typeface="Helvetica" charset="0"/>
              </a:rPr>
              <a:t>Integration</a:t>
            </a:r>
          </a:p>
          <a:p>
            <a:pPr marL="263776" indent="-263776" defTabSz="581773" eaLnBrk="0" fontAlgn="base" hangingPunct="0">
              <a:spcBef>
                <a:spcPts val="554"/>
              </a:spcBef>
              <a:spcAft>
                <a:spcPct val="0"/>
              </a:spcAft>
              <a:buClr>
                <a:srgbClr val="FFC000"/>
              </a:buClr>
              <a:buSzPct val="100000"/>
              <a:buFont typeface="Wingdings" charset="2"/>
              <a:buChar char="§"/>
              <a:tabLst>
                <a:tab pos="263776" algn="l"/>
              </a:tabLst>
            </a:pPr>
            <a:r>
              <a:rPr lang="de-DE" kern="0" dirty="0" smtClean="0">
                <a:solidFill>
                  <a:srgbClr val="000000"/>
                </a:solidFill>
                <a:latin typeface="Helvetica" charset="0"/>
                <a:ea typeface="Helvetica" charset="0"/>
                <a:cs typeface="Helvetica" charset="0"/>
              </a:rPr>
              <a:t>Unit</a:t>
            </a:r>
            <a:endParaRPr lang="de-DE" kern="0" dirty="0">
              <a:solidFill>
                <a:srgbClr val="000000"/>
              </a:solidFill>
              <a:latin typeface="Helvetica" charset="0"/>
              <a:ea typeface="Helvetica" charset="0"/>
              <a:cs typeface="Helvetica" charset="0"/>
            </a:endParaRPr>
          </a:p>
        </p:txBody>
      </p:sp>
    </p:spTree>
    <p:extLst>
      <p:ext uri="{BB962C8B-B14F-4D97-AF65-F5344CB8AC3E}">
        <p14:creationId xmlns:p14="http://schemas.microsoft.com/office/powerpoint/2010/main" val="1759387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Testing Strategies - Unit test</a:t>
            </a:r>
            <a:endParaRPr lang="en-US" dirty="0"/>
          </a:p>
        </p:txBody>
      </p:sp>
      <p:sp>
        <p:nvSpPr>
          <p:cNvPr id="3" name="Inhaltsplatzhalter 2"/>
          <p:cNvSpPr>
            <a:spLocks noGrp="1"/>
          </p:cNvSpPr>
          <p:nvPr>
            <p:ph idx="1"/>
          </p:nvPr>
        </p:nvSpPr>
        <p:spPr/>
        <p:txBody>
          <a:bodyPr/>
          <a:lstStyle/>
          <a:p>
            <a:r>
              <a:rPr lang="en-US" dirty="0" smtClean="0"/>
              <a:t>Mocking other </a:t>
            </a:r>
            <a:r>
              <a:rPr lang="en-US" dirty="0" err="1" smtClean="0"/>
              <a:t>microservices</a:t>
            </a:r>
            <a:r>
              <a:rPr lang="en-US" dirty="0" smtClean="0"/>
              <a:t> in unit/integration tests</a:t>
            </a:r>
          </a:p>
          <a:p>
            <a:endParaRPr lang="en-US" dirty="0" smtClean="0"/>
          </a:p>
          <a:p>
            <a:endParaRPr lang="en-US" dirty="0"/>
          </a:p>
        </p:txBody>
      </p:sp>
      <p:pic>
        <p:nvPicPr>
          <p:cNvPr id="4" name="Bild 3"/>
          <p:cNvPicPr>
            <a:picLocks noChangeAspect="1"/>
          </p:cNvPicPr>
          <p:nvPr/>
        </p:nvPicPr>
        <p:blipFill>
          <a:blip r:embed="rId2"/>
          <a:stretch>
            <a:fillRect/>
          </a:stretch>
        </p:blipFill>
        <p:spPr>
          <a:xfrm>
            <a:off x="5121466" y="2201101"/>
            <a:ext cx="1625600" cy="1625600"/>
          </a:xfrm>
          <a:prstGeom prst="rect">
            <a:avLst/>
          </a:prstGeom>
        </p:spPr>
      </p:pic>
      <p:pic>
        <p:nvPicPr>
          <p:cNvPr id="5" name="Bild 4"/>
          <p:cNvPicPr>
            <a:picLocks noChangeAspect="1"/>
          </p:cNvPicPr>
          <p:nvPr/>
        </p:nvPicPr>
        <p:blipFill>
          <a:blip r:embed="rId2"/>
          <a:stretch>
            <a:fillRect/>
          </a:stretch>
        </p:blipFill>
        <p:spPr>
          <a:xfrm flipH="1" flipV="1">
            <a:off x="1510333" y="2201101"/>
            <a:ext cx="1625600" cy="1625600"/>
          </a:xfrm>
          <a:prstGeom prst="rect">
            <a:avLst/>
          </a:prstGeom>
        </p:spPr>
      </p:pic>
      <p:sp>
        <p:nvSpPr>
          <p:cNvPr id="7" name="Inhaltsplatzhalter 4">
            <a:extLst>
              <a:ext uri="{FF2B5EF4-FFF2-40B4-BE49-F238E27FC236}">
                <a16:creationId xmlns="" xmlns:a16="http://schemas.microsoft.com/office/drawing/2014/main" id="{C6E461FB-F032-4443-9B8D-5C4D9B932CD7}"/>
              </a:ext>
            </a:extLst>
          </p:cNvPr>
          <p:cNvSpPr txBox="1">
            <a:spLocks/>
          </p:cNvSpPr>
          <p:nvPr/>
        </p:nvSpPr>
        <p:spPr bwMode="auto">
          <a:xfrm>
            <a:off x="391886" y="3826701"/>
            <a:ext cx="3871355" cy="2423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63776" indent="-263776" algn="l" defTabSz="581773" rtl="0" eaLnBrk="0" fontAlgn="base" hangingPunct="0">
              <a:spcBef>
                <a:spcPts val="554"/>
              </a:spcBef>
              <a:spcAft>
                <a:spcPct val="0"/>
              </a:spcAft>
              <a:buClr>
                <a:srgbClr val="FFC000"/>
              </a:buClr>
              <a:buSzPct val="100000"/>
              <a:buFont typeface="Wingdings" charset="2"/>
              <a:buChar char="§"/>
              <a:tabLst>
                <a:tab pos="263776" algn="l"/>
              </a:tabLst>
              <a:defRPr sz="1846">
                <a:solidFill>
                  <a:srgbClr val="000000"/>
                </a:solidFill>
                <a:latin typeface="Helvetica" charset="0"/>
                <a:ea typeface="Helvetica" charset="0"/>
                <a:cs typeface="Helvetica" charset="0"/>
              </a:defRPr>
            </a:lvl1pPr>
            <a:lvl2pPr marL="703402" indent="-263776" algn="l" defTabSz="581773" rtl="0" eaLnBrk="0" fontAlgn="base" hangingPunct="0">
              <a:spcBef>
                <a:spcPts val="0"/>
              </a:spcBef>
              <a:spcAft>
                <a:spcPct val="0"/>
              </a:spcAft>
              <a:buClr>
                <a:srgbClr val="FFC000"/>
              </a:buClr>
              <a:buSzPct val="100000"/>
              <a:buFont typeface="Wingdings" charset="2"/>
              <a:buChar char="§"/>
              <a:tabLst>
                <a:tab pos="263776" algn="l"/>
              </a:tabLst>
              <a:defRPr>
                <a:solidFill>
                  <a:srgbClr val="000000"/>
                </a:solidFill>
                <a:latin typeface="Helvetica" charset="0"/>
                <a:ea typeface="Helvetica" charset="0"/>
                <a:cs typeface="Helvetica" charset="0"/>
              </a:defRPr>
            </a:lvl2pPr>
            <a:lvl3pPr marL="1090273" indent="-211021" algn="l" defTabSz="581773" rtl="0" eaLnBrk="0" fontAlgn="base" hangingPunct="0">
              <a:spcBef>
                <a:spcPts val="0"/>
              </a:spcBef>
              <a:spcAft>
                <a:spcPct val="0"/>
              </a:spcAft>
              <a:buClr>
                <a:srgbClr val="FFC000"/>
              </a:buClr>
              <a:buSzPct val="100000"/>
              <a:buFont typeface="Wingdings" charset="2"/>
              <a:buChar char="§"/>
              <a:tabLst>
                <a:tab pos="263776" algn="l"/>
              </a:tabLst>
              <a:defRPr sz="1477">
                <a:solidFill>
                  <a:schemeClr val="tx1"/>
                </a:solidFill>
                <a:latin typeface="Helvetica" charset="0"/>
                <a:ea typeface="Helvetica" charset="0"/>
                <a:cs typeface="Helvetica" charset="0"/>
              </a:defRPr>
            </a:lvl3pPr>
            <a:lvl4pPr marL="1477145" indent="-211021" algn="l" defTabSz="581773" rtl="0" eaLnBrk="0" fontAlgn="base" hangingPunct="0">
              <a:spcBef>
                <a:spcPts val="0"/>
              </a:spcBef>
              <a:spcAft>
                <a:spcPct val="0"/>
              </a:spcAft>
              <a:buClr>
                <a:srgbClr val="FFC000"/>
              </a:buClr>
              <a:buSzPct val="100000"/>
              <a:buFont typeface="Wingdings" charset="2"/>
              <a:buChar char="§"/>
              <a:tabLst>
                <a:tab pos="263776" algn="l"/>
              </a:tabLst>
              <a:defRPr sz="1292">
                <a:solidFill>
                  <a:schemeClr val="tx1"/>
                </a:solidFill>
                <a:latin typeface="Helvetica" charset="0"/>
                <a:ea typeface="Helvetica" charset="0"/>
                <a:cs typeface="Helvetica" charset="0"/>
              </a:defRPr>
            </a:lvl4pPr>
            <a:lvl5pPr marL="1916771" indent="-263776" algn="l" defTabSz="581773" rtl="0" eaLnBrk="0" fontAlgn="base" hangingPunct="0">
              <a:spcBef>
                <a:spcPts val="0"/>
              </a:spcBef>
              <a:spcAft>
                <a:spcPct val="0"/>
              </a:spcAft>
              <a:buClr>
                <a:srgbClr val="FFC000"/>
              </a:buClr>
              <a:buSzPct val="100000"/>
              <a:buFont typeface="Wingdings" charset="2"/>
              <a:buChar char="§"/>
              <a:tabLst>
                <a:tab pos="263776" algn="l"/>
              </a:tabLst>
              <a:defRPr sz="1292">
                <a:solidFill>
                  <a:schemeClr val="tx1"/>
                </a:solidFill>
                <a:latin typeface="Helvetica" charset="0"/>
                <a:ea typeface="Helvetica" charset="0"/>
                <a:cs typeface="Helvetica" charset="0"/>
              </a:defRPr>
            </a:lvl5pPr>
            <a:lvl6pPr marL="2286057"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6pPr>
            <a:lvl7pPr marL="2708098"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7pPr>
            <a:lvl8pPr marL="3130140"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8pPr>
            <a:lvl9pPr marL="3552181"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9pPr>
          </a:lstStyle>
          <a:p>
            <a:r>
              <a:rPr lang="en-US" sz="1800" kern="0" dirty="0" smtClean="0"/>
              <a:t>Fast feedback</a:t>
            </a:r>
          </a:p>
          <a:p>
            <a:r>
              <a:rPr lang="en-US" sz="1800" kern="0" dirty="0" smtClean="0"/>
              <a:t>No infrastructure setup</a:t>
            </a:r>
          </a:p>
        </p:txBody>
      </p:sp>
      <p:sp>
        <p:nvSpPr>
          <p:cNvPr id="8" name="Inhaltsplatzhalter 4">
            <a:extLst>
              <a:ext uri="{FF2B5EF4-FFF2-40B4-BE49-F238E27FC236}">
                <a16:creationId xmlns="" xmlns:a16="http://schemas.microsoft.com/office/drawing/2014/main" id="{C6E461FB-F032-4443-9B8D-5C4D9B932CD7}"/>
              </a:ext>
            </a:extLst>
          </p:cNvPr>
          <p:cNvSpPr txBox="1">
            <a:spLocks/>
          </p:cNvSpPr>
          <p:nvPr/>
        </p:nvSpPr>
        <p:spPr bwMode="auto">
          <a:xfrm>
            <a:off x="4395753" y="3826701"/>
            <a:ext cx="3871355" cy="2423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63776" indent="-263776" algn="l" defTabSz="581773" rtl="0" eaLnBrk="0" fontAlgn="base" hangingPunct="0">
              <a:spcBef>
                <a:spcPts val="554"/>
              </a:spcBef>
              <a:spcAft>
                <a:spcPct val="0"/>
              </a:spcAft>
              <a:buClr>
                <a:srgbClr val="FFC000"/>
              </a:buClr>
              <a:buSzPct val="100000"/>
              <a:buFont typeface="Wingdings" charset="2"/>
              <a:buChar char="§"/>
              <a:tabLst>
                <a:tab pos="263776" algn="l"/>
              </a:tabLst>
              <a:defRPr sz="1846">
                <a:solidFill>
                  <a:srgbClr val="000000"/>
                </a:solidFill>
                <a:latin typeface="Helvetica" charset="0"/>
                <a:ea typeface="Helvetica" charset="0"/>
                <a:cs typeface="Helvetica" charset="0"/>
              </a:defRPr>
            </a:lvl1pPr>
            <a:lvl2pPr marL="703402" indent="-263776" algn="l" defTabSz="581773" rtl="0" eaLnBrk="0" fontAlgn="base" hangingPunct="0">
              <a:spcBef>
                <a:spcPts val="0"/>
              </a:spcBef>
              <a:spcAft>
                <a:spcPct val="0"/>
              </a:spcAft>
              <a:buClr>
                <a:srgbClr val="FFC000"/>
              </a:buClr>
              <a:buSzPct val="100000"/>
              <a:buFont typeface="Wingdings" charset="2"/>
              <a:buChar char="§"/>
              <a:tabLst>
                <a:tab pos="263776" algn="l"/>
              </a:tabLst>
              <a:defRPr>
                <a:solidFill>
                  <a:srgbClr val="000000"/>
                </a:solidFill>
                <a:latin typeface="Helvetica" charset="0"/>
                <a:ea typeface="Helvetica" charset="0"/>
                <a:cs typeface="Helvetica" charset="0"/>
              </a:defRPr>
            </a:lvl2pPr>
            <a:lvl3pPr marL="1090273" indent="-211021" algn="l" defTabSz="581773" rtl="0" eaLnBrk="0" fontAlgn="base" hangingPunct="0">
              <a:spcBef>
                <a:spcPts val="0"/>
              </a:spcBef>
              <a:spcAft>
                <a:spcPct val="0"/>
              </a:spcAft>
              <a:buClr>
                <a:srgbClr val="FFC000"/>
              </a:buClr>
              <a:buSzPct val="100000"/>
              <a:buFont typeface="Wingdings" charset="2"/>
              <a:buChar char="§"/>
              <a:tabLst>
                <a:tab pos="263776" algn="l"/>
              </a:tabLst>
              <a:defRPr sz="1477">
                <a:solidFill>
                  <a:schemeClr val="tx1"/>
                </a:solidFill>
                <a:latin typeface="Helvetica" charset="0"/>
                <a:ea typeface="Helvetica" charset="0"/>
                <a:cs typeface="Helvetica" charset="0"/>
              </a:defRPr>
            </a:lvl3pPr>
            <a:lvl4pPr marL="1477145" indent="-211021" algn="l" defTabSz="581773" rtl="0" eaLnBrk="0" fontAlgn="base" hangingPunct="0">
              <a:spcBef>
                <a:spcPts val="0"/>
              </a:spcBef>
              <a:spcAft>
                <a:spcPct val="0"/>
              </a:spcAft>
              <a:buClr>
                <a:srgbClr val="FFC000"/>
              </a:buClr>
              <a:buSzPct val="100000"/>
              <a:buFont typeface="Wingdings" charset="2"/>
              <a:buChar char="§"/>
              <a:tabLst>
                <a:tab pos="263776" algn="l"/>
              </a:tabLst>
              <a:defRPr sz="1292">
                <a:solidFill>
                  <a:schemeClr val="tx1"/>
                </a:solidFill>
                <a:latin typeface="Helvetica" charset="0"/>
                <a:ea typeface="Helvetica" charset="0"/>
                <a:cs typeface="Helvetica" charset="0"/>
              </a:defRPr>
            </a:lvl4pPr>
            <a:lvl5pPr marL="1916771" indent="-263776" algn="l" defTabSz="581773" rtl="0" eaLnBrk="0" fontAlgn="base" hangingPunct="0">
              <a:spcBef>
                <a:spcPts val="0"/>
              </a:spcBef>
              <a:spcAft>
                <a:spcPct val="0"/>
              </a:spcAft>
              <a:buClr>
                <a:srgbClr val="FFC000"/>
              </a:buClr>
              <a:buSzPct val="100000"/>
              <a:buFont typeface="Wingdings" charset="2"/>
              <a:buChar char="§"/>
              <a:tabLst>
                <a:tab pos="263776" algn="l"/>
              </a:tabLst>
              <a:defRPr sz="1292">
                <a:solidFill>
                  <a:schemeClr val="tx1"/>
                </a:solidFill>
                <a:latin typeface="Helvetica" charset="0"/>
                <a:ea typeface="Helvetica" charset="0"/>
                <a:cs typeface="Helvetica" charset="0"/>
              </a:defRPr>
            </a:lvl5pPr>
            <a:lvl6pPr marL="2286057"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6pPr>
            <a:lvl7pPr marL="2708098"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7pPr>
            <a:lvl8pPr marL="3130140"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8pPr>
            <a:lvl9pPr marL="3552181"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9pPr>
          </a:lstStyle>
          <a:p>
            <a:r>
              <a:rPr lang="en-US" sz="1800" kern="0" dirty="0" smtClean="0"/>
              <a:t>Stubs might be different than the real service</a:t>
            </a:r>
          </a:p>
          <a:p>
            <a:r>
              <a:rPr lang="en-US" sz="1800" kern="0" dirty="0" smtClean="0"/>
              <a:t>Tests will pass but the application might fail in production</a:t>
            </a:r>
          </a:p>
          <a:p>
            <a:r>
              <a:rPr lang="en-US" sz="1800" kern="0" dirty="0" smtClean="0"/>
              <a:t>No infrastructure feedback</a:t>
            </a:r>
          </a:p>
          <a:p>
            <a:r>
              <a:rPr lang="en-US" sz="1800" kern="0" dirty="0" smtClean="0"/>
              <a:t>Misconfiguration is not tested </a:t>
            </a:r>
          </a:p>
        </p:txBody>
      </p:sp>
    </p:spTree>
    <p:extLst>
      <p:ext uri="{BB962C8B-B14F-4D97-AF65-F5344CB8AC3E}">
        <p14:creationId xmlns:p14="http://schemas.microsoft.com/office/powerpoint/2010/main" val="1313233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Testing Strategies - End-to-end test</a:t>
            </a:r>
            <a:endParaRPr lang="en-US" dirty="0"/>
          </a:p>
        </p:txBody>
      </p:sp>
      <p:sp>
        <p:nvSpPr>
          <p:cNvPr id="3" name="Inhaltsplatzhalter 2"/>
          <p:cNvSpPr>
            <a:spLocks noGrp="1"/>
          </p:cNvSpPr>
          <p:nvPr>
            <p:ph idx="1"/>
          </p:nvPr>
        </p:nvSpPr>
        <p:spPr/>
        <p:txBody>
          <a:bodyPr/>
          <a:lstStyle/>
          <a:p>
            <a:r>
              <a:rPr lang="en-US" dirty="0" smtClean="0"/>
              <a:t>Deploy all </a:t>
            </a:r>
            <a:r>
              <a:rPr lang="en-US" dirty="0" err="1" smtClean="0"/>
              <a:t>microservices</a:t>
            </a:r>
            <a:r>
              <a:rPr lang="en-US" dirty="0" smtClean="0"/>
              <a:t> and perform end-to-end tests</a:t>
            </a:r>
          </a:p>
          <a:p>
            <a:endParaRPr lang="en-US" dirty="0" smtClean="0"/>
          </a:p>
          <a:p>
            <a:endParaRPr lang="en-US" dirty="0"/>
          </a:p>
        </p:txBody>
      </p:sp>
      <p:pic>
        <p:nvPicPr>
          <p:cNvPr id="4" name="Bild 3"/>
          <p:cNvPicPr>
            <a:picLocks noChangeAspect="1"/>
          </p:cNvPicPr>
          <p:nvPr/>
        </p:nvPicPr>
        <p:blipFill>
          <a:blip r:embed="rId2"/>
          <a:stretch>
            <a:fillRect/>
          </a:stretch>
        </p:blipFill>
        <p:spPr>
          <a:xfrm>
            <a:off x="5121466" y="2201101"/>
            <a:ext cx="1625600" cy="1625600"/>
          </a:xfrm>
          <a:prstGeom prst="rect">
            <a:avLst/>
          </a:prstGeom>
        </p:spPr>
      </p:pic>
      <p:pic>
        <p:nvPicPr>
          <p:cNvPr id="5" name="Bild 4"/>
          <p:cNvPicPr>
            <a:picLocks noChangeAspect="1"/>
          </p:cNvPicPr>
          <p:nvPr/>
        </p:nvPicPr>
        <p:blipFill>
          <a:blip r:embed="rId2"/>
          <a:stretch>
            <a:fillRect/>
          </a:stretch>
        </p:blipFill>
        <p:spPr>
          <a:xfrm flipH="1" flipV="1">
            <a:off x="1510333" y="2201101"/>
            <a:ext cx="1625600" cy="1625600"/>
          </a:xfrm>
          <a:prstGeom prst="rect">
            <a:avLst/>
          </a:prstGeom>
        </p:spPr>
      </p:pic>
      <p:sp>
        <p:nvSpPr>
          <p:cNvPr id="7" name="Inhaltsplatzhalter 4">
            <a:extLst>
              <a:ext uri="{FF2B5EF4-FFF2-40B4-BE49-F238E27FC236}">
                <a16:creationId xmlns="" xmlns:a16="http://schemas.microsoft.com/office/drawing/2014/main" id="{C6E461FB-F032-4443-9B8D-5C4D9B932CD7}"/>
              </a:ext>
            </a:extLst>
          </p:cNvPr>
          <p:cNvSpPr txBox="1">
            <a:spLocks/>
          </p:cNvSpPr>
          <p:nvPr/>
        </p:nvSpPr>
        <p:spPr bwMode="auto">
          <a:xfrm>
            <a:off x="391886" y="3826701"/>
            <a:ext cx="3871355" cy="2423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63776" indent="-263776" algn="l" defTabSz="581773" rtl="0" eaLnBrk="0" fontAlgn="base" hangingPunct="0">
              <a:spcBef>
                <a:spcPts val="554"/>
              </a:spcBef>
              <a:spcAft>
                <a:spcPct val="0"/>
              </a:spcAft>
              <a:buClr>
                <a:srgbClr val="FFC000"/>
              </a:buClr>
              <a:buSzPct val="100000"/>
              <a:buFont typeface="Wingdings" charset="2"/>
              <a:buChar char="§"/>
              <a:tabLst>
                <a:tab pos="263776" algn="l"/>
              </a:tabLst>
              <a:defRPr sz="1846">
                <a:solidFill>
                  <a:srgbClr val="000000"/>
                </a:solidFill>
                <a:latin typeface="Helvetica" charset="0"/>
                <a:ea typeface="Helvetica" charset="0"/>
                <a:cs typeface="Helvetica" charset="0"/>
              </a:defRPr>
            </a:lvl1pPr>
            <a:lvl2pPr marL="703402" indent="-263776" algn="l" defTabSz="581773" rtl="0" eaLnBrk="0" fontAlgn="base" hangingPunct="0">
              <a:spcBef>
                <a:spcPts val="0"/>
              </a:spcBef>
              <a:spcAft>
                <a:spcPct val="0"/>
              </a:spcAft>
              <a:buClr>
                <a:srgbClr val="FFC000"/>
              </a:buClr>
              <a:buSzPct val="100000"/>
              <a:buFont typeface="Wingdings" charset="2"/>
              <a:buChar char="§"/>
              <a:tabLst>
                <a:tab pos="263776" algn="l"/>
              </a:tabLst>
              <a:defRPr>
                <a:solidFill>
                  <a:srgbClr val="000000"/>
                </a:solidFill>
                <a:latin typeface="Helvetica" charset="0"/>
                <a:ea typeface="Helvetica" charset="0"/>
                <a:cs typeface="Helvetica" charset="0"/>
              </a:defRPr>
            </a:lvl2pPr>
            <a:lvl3pPr marL="1090273" indent="-211021" algn="l" defTabSz="581773" rtl="0" eaLnBrk="0" fontAlgn="base" hangingPunct="0">
              <a:spcBef>
                <a:spcPts val="0"/>
              </a:spcBef>
              <a:spcAft>
                <a:spcPct val="0"/>
              </a:spcAft>
              <a:buClr>
                <a:srgbClr val="FFC000"/>
              </a:buClr>
              <a:buSzPct val="100000"/>
              <a:buFont typeface="Wingdings" charset="2"/>
              <a:buChar char="§"/>
              <a:tabLst>
                <a:tab pos="263776" algn="l"/>
              </a:tabLst>
              <a:defRPr sz="1477">
                <a:solidFill>
                  <a:schemeClr val="tx1"/>
                </a:solidFill>
                <a:latin typeface="Helvetica" charset="0"/>
                <a:ea typeface="Helvetica" charset="0"/>
                <a:cs typeface="Helvetica" charset="0"/>
              </a:defRPr>
            </a:lvl3pPr>
            <a:lvl4pPr marL="1477145" indent="-211021" algn="l" defTabSz="581773" rtl="0" eaLnBrk="0" fontAlgn="base" hangingPunct="0">
              <a:spcBef>
                <a:spcPts val="0"/>
              </a:spcBef>
              <a:spcAft>
                <a:spcPct val="0"/>
              </a:spcAft>
              <a:buClr>
                <a:srgbClr val="FFC000"/>
              </a:buClr>
              <a:buSzPct val="100000"/>
              <a:buFont typeface="Wingdings" charset="2"/>
              <a:buChar char="§"/>
              <a:tabLst>
                <a:tab pos="263776" algn="l"/>
              </a:tabLst>
              <a:defRPr sz="1292">
                <a:solidFill>
                  <a:schemeClr val="tx1"/>
                </a:solidFill>
                <a:latin typeface="Helvetica" charset="0"/>
                <a:ea typeface="Helvetica" charset="0"/>
                <a:cs typeface="Helvetica" charset="0"/>
              </a:defRPr>
            </a:lvl4pPr>
            <a:lvl5pPr marL="1916771" indent="-263776" algn="l" defTabSz="581773" rtl="0" eaLnBrk="0" fontAlgn="base" hangingPunct="0">
              <a:spcBef>
                <a:spcPts val="0"/>
              </a:spcBef>
              <a:spcAft>
                <a:spcPct val="0"/>
              </a:spcAft>
              <a:buClr>
                <a:srgbClr val="FFC000"/>
              </a:buClr>
              <a:buSzPct val="100000"/>
              <a:buFont typeface="Wingdings" charset="2"/>
              <a:buChar char="§"/>
              <a:tabLst>
                <a:tab pos="263776" algn="l"/>
              </a:tabLst>
              <a:defRPr sz="1292">
                <a:solidFill>
                  <a:schemeClr val="tx1"/>
                </a:solidFill>
                <a:latin typeface="Helvetica" charset="0"/>
                <a:ea typeface="Helvetica" charset="0"/>
                <a:cs typeface="Helvetica" charset="0"/>
              </a:defRPr>
            </a:lvl5pPr>
            <a:lvl6pPr marL="2286057"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6pPr>
            <a:lvl7pPr marL="2708098"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7pPr>
            <a:lvl8pPr marL="3130140"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8pPr>
            <a:lvl9pPr marL="3552181"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9pPr>
          </a:lstStyle>
          <a:p>
            <a:r>
              <a:rPr lang="en-US" sz="1800" kern="0" dirty="0" smtClean="0"/>
              <a:t>Simulates production</a:t>
            </a:r>
          </a:p>
          <a:p>
            <a:r>
              <a:rPr lang="en-US" sz="1800" kern="0" dirty="0" smtClean="0"/>
              <a:t>Real communication</a:t>
            </a:r>
          </a:p>
        </p:txBody>
      </p:sp>
      <p:sp>
        <p:nvSpPr>
          <p:cNvPr id="8" name="Inhaltsplatzhalter 4">
            <a:extLst>
              <a:ext uri="{FF2B5EF4-FFF2-40B4-BE49-F238E27FC236}">
                <a16:creationId xmlns="" xmlns:a16="http://schemas.microsoft.com/office/drawing/2014/main" id="{C6E461FB-F032-4443-9B8D-5C4D9B932CD7}"/>
              </a:ext>
            </a:extLst>
          </p:cNvPr>
          <p:cNvSpPr txBox="1">
            <a:spLocks/>
          </p:cNvSpPr>
          <p:nvPr/>
        </p:nvSpPr>
        <p:spPr bwMode="auto">
          <a:xfrm>
            <a:off x="4395753" y="3826701"/>
            <a:ext cx="4415738" cy="2423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63776" indent="-263776" algn="l" defTabSz="581773" rtl="0" eaLnBrk="0" fontAlgn="base" hangingPunct="0">
              <a:spcBef>
                <a:spcPts val="554"/>
              </a:spcBef>
              <a:spcAft>
                <a:spcPct val="0"/>
              </a:spcAft>
              <a:buClr>
                <a:srgbClr val="FFC000"/>
              </a:buClr>
              <a:buSzPct val="100000"/>
              <a:buFont typeface="Wingdings" charset="2"/>
              <a:buChar char="§"/>
              <a:tabLst>
                <a:tab pos="263776" algn="l"/>
              </a:tabLst>
              <a:defRPr sz="1846">
                <a:solidFill>
                  <a:srgbClr val="000000"/>
                </a:solidFill>
                <a:latin typeface="Helvetica" charset="0"/>
                <a:ea typeface="Helvetica" charset="0"/>
                <a:cs typeface="Helvetica" charset="0"/>
              </a:defRPr>
            </a:lvl1pPr>
            <a:lvl2pPr marL="703402" indent="-263776" algn="l" defTabSz="581773" rtl="0" eaLnBrk="0" fontAlgn="base" hangingPunct="0">
              <a:spcBef>
                <a:spcPts val="0"/>
              </a:spcBef>
              <a:spcAft>
                <a:spcPct val="0"/>
              </a:spcAft>
              <a:buClr>
                <a:srgbClr val="FFC000"/>
              </a:buClr>
              <a:buSzPct val="100000"/>
              <a:buFont typeface="Wingdings" charset="2"/>
              <a:buChar char="§"/>
              <a:tabLst>
                <a:tab pos="263776" algn="l"/>
              </a:tabLst>
              <a:defRPr>
                <a:solidFill>
                  <a:srgbClr val="000000"/>
                </a:solidFill>
                <a:latin typeface="Helvetica" charset="0"/>
                <a:ea typeface="Helvetica" charset="0"/>
                <a:cs typeface="Helvetica" charset="0"/>
              </a:defRPr>
            </a:lvl2pPr>
            <a:lvl3pPr marL="1090273" indent="-211021" algn="l" defTabSz="581773" rtl="0" eaLnBrk="0" fontAlgn="base" hangingPunct="0">
              <a:spcBef>
                <a:spcPts val="0"/>
              </a:spcBef>
              <a:spcAft>
                <a:spcPct val="0"/>
              </a:spcAft>
              <a:buClr>
                <a:srgbClr val="FFC000"/>
              </a:buClr>
              <a:buSzPct val="100000"/>
              <a:buFont typeface="Wingdings" charset="2"/>
              <a:buChar char="§"/>
              <a:tabLst>
                <a:tab pos="263776" algn="l"/>
              </a:tabLst>
              <a:defRPr sz="1477">
                <a:solidFill>
                  <a:schemeClr val="tx1"/>
                </a:solidFill>
                <a:latin typeface="Helvetica" charset="0"/>
                <a:ea typeface="Helvetica" charset="0"/>
                <a:cs typeface="Helvetica" charset="0"/>
              </a:defRPr>
            </a:lvl3pPr>
            <a:lvl4pPr marL="1477145" indent="-211021" algn="l" defTabSz="581773" rtl="0" eaLnBrk="0" fontAlgn="base" hangingPunct="0">
              <a:spcBef>
                <a:spcPts val="0"/>
              </a:spcBef>
              <a:spcAft>
                <a:spcPct val="0"/>
              </a:spcAft>
              <a:buClr>
                <a:srgbClr val="FFC000"/>
              </a:buClr>
              <a:buSzPct val="100000"/>
              <a:buFont typeface="Wingdings" charset="2"/>
              <a:buChar char="§"/>
              <a:tabLst>
                <a:tab pos="263776" algn="l"/>
              </a:tabLst>
              <a:defRPr sz="1292">
                <a:solidFill>
                  <a:schemeClr val="tx1"/>
                </a:solidFill>
                <a:latin typeface="Helvetica" charset="0"/>
                <a:ea typeface="Helvetica" charset="0"/>
                <a:cs typeface="Helvetica" charset="0"/>
              </a:defRPr>
            </a:lvl4pPr>
            <a:lvl5pPr marL="1916771" indent="-263776" algn="l" defTabSz="581773" rtl="0" eaLnBrk="0" fontAlgn="base" hangingPunct="0">
              <a:spcBef>
                <a:spcPts val="0"/>
              </a:spcBef>
              <a:spcAft>
                <a:spcPct val="0"/>
              </a:spcAft>
              <a:buClr>
                <a:srgbClr val="FFC000"/>
              </a:buClr>
              <a:buSzPct val="100000"/>
              <a:buFont typeface="Wingdings" charset="2"/>
              <a:buChar char="§"/>
              <a:tabLst>
                <a:tab pos="263776" algn="l"/>
              </a:tabLst>
              <a:defRPr sz="1292">
                <a:solidFill>
                  <a:schemeClr val="tx1"/>
                </a:solidFill>
                <a:latin typeface="Helvetica" charset="0"/>
                <a:ea typeface="Helvetica" charset="0"/>
                <a:cs typeface="Helvetica" charset="0"/>
              </a:defRPr>
            </a:lvl5pPr>
            <a:lvl6pPr marL="2286057"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6pPr>
            <a:lvl7pPr marL="2708098"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7pPr>
            <a:lvl8pPr marL="3130140"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8pPr>
            <a:lvl9pPr marL="3552181" indent="-211021" algn="l" defTabSz="581773" rtl="0" eaLnBrk="0" fontAlgn="base" hangingPunct="0">
              <a:spcBef>
                <a:spcPct val="20000"/>
              </a:spcBef>
              <a:spcAft>
                <a:spcPct val="0"/>
              </a:spcAft>
              <a:buClr>
                <a:srgbClr val="003366"/>
              </a:buClr>
              <a:buSzPct val="35000"/>
              <a:buFont typeface="Wingdings" pitchFamily="2" charset="2"/>
              <a:tabLst>
                <a:tab pos="263776" algn="l"/>
              </a:tabLst>
              <a:defRPr sz="1292">
                <a:solidFill>
                  <a:schemeClr val="tx1"/>
                </a:solidFill>
                <a:latin typeface="+mn-lt"/>
              </a:defRPr>
            </a:lvl9pPr>
          </a:lstStyle>
          <a:p>
            <a:r>
              <a:rPr lang="en-US" sz="1800" kern="0" dirty="0" smtClean="0"/>
              <a:t>Late feedback</a:t>
            </a:r>
          </a:p>
          <a:p>
            <a:r>
              <a:rPr lang="en-US" sz="1800" kern="0" dirty="0" smtClean="0"/>
              <a:t>Very hard to debug</a:t>
            </a:r>
          </a:p>
          <a:p>
            <a:r>
              <a:rPr lang="en-US" sz="1800" kern="0" dirty="0" smtClean="0"/>
              <a:t>Too cumbersome and time-consuming</a:t>
            </a:r>
          </a:p>
          <a:p>
            <a:r>
              <a:rPr lang="en-US" sz="1800" kern="0" dirty="0" smtClean="0"/>
              <a:t>Fakes needed (external network services)</a:t>
            </a:r>
          </a:p>
          <a:p>
            <a:r>
              <a:rPr lang="en-US" sz="1800" kern="0" dirty="0" smtClean="0"/>
              <a:t>Hard to implement in an old project</a:t>
            </a:r>
          </a:p>
        </p:txBody>
      </p:sp>
      <p:sp>
        <p:nvSpPr>
          <p:cNvPr id="10" name="Textfeld 9"/>
          <p:cNvSpPr txBox="1"/>
          <p:nvPr/>
        </p:nvSpPr>
        <p:spPr>
          <a:xfrm>
            <a:off x="393103" y="5964282"/>
            <a:ext cx="8429598" cy="369332"/>
          </a:xfrm>
          <a:prstGeom prst="rect">
            <a:avLst/>
          </a:prstGeom>
          <a:noFill/>
        </p:spPr>
        <p:txBody>
          <a:bodyPr wrap="square" rtlCol="0">
            <a:spAutoFit/>
          </a:bodyPr>
          <a:lstStyle/>
          <a:p>
            <a:r>
              <a:rPr lang="en-US" dirty="0">
                <a:sym typeface="Wingdings"/>
              </a:rPr>
              <a:t> Good, if you have a </a:t>
            </a:r>
            <a:r>
              <a:rPr lang="en-US" dirty="0" err="1">
                <a:sym typeface="Wingdings"/>
              </a:rPr>
              <a:t>IaC</a:t>
            </a:r>
            <a:r>
              <a:rPr lang="en-US" dirty="0">
                <a:sym typeface="Wingdings"/>
              </a:rPr>
              <a:t> environment and your deployment is fully automated</a:t>
            </a:r>
            <a:endParaRPr lang="en-US" dirty="0"/>
          </a:p>
        </p:txBody>
      </p:sp>
    </p:spTree>
    <p:extLst>
      <p:ext uri="{BB962C8B-B14F-4D97-AF65-F5344CB8AC3E}">
        <p14:creationId xmlns:p14="http://schemas.microsoft.com/office/powerpoint/2010/main" val="2144247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Consumer </a:t>
            </a:r>
            <a:r>
              <a:rPr lang="de-DE" dirty="0" err="1" smtClean="0"/>
              <a:t>Driven</a:t>
            </a:r>
            <a:r>
              <a:rPr lang="de-DE" dirty="0" smtClean="0"/>
              <a:t> </a:t>
            </a:r>
            <a:r>
              <a:rPr lang="de-DE" dirty="0" err="1" smtClean="0"/>
              <a:t>Contracts</a:t>
            </a:r>
            <a:endParaRPr lang="de-DE" dirty="0"/>
          </a:p>
        </p:txBody>
      </p:sp>
      <p:sp>
        <p:nvSpPr>
          <p:cNvPr id="3" name="Inhaltsplatzhalter 2"/>
          <p:cNvSpPr>
            <a:spLocks noGrp="1"/>
          </p:cNvSpPr>
          <p:nvPr>
            <p:ph idx="1"/>
          </p:nvPr>
        </p:nvSpPr>
        <p:spPr/>
        <p:txBody>
          <a:bodyPr/>
          <a:lstStyle/>
          <a:p>
            <a:r>
              <a:rPr lang="en-US" dirty="0" smtClean="0"/>
              <a:t>A Contract is a collection of agreements between a client (Consumer) and an API (Provider) that describes the interactions that can take place between them.</a:t>
            </a:r>
          </a:p>
          <a:p>
            <a:r>
              <a:rPr lang="en-US" dirty="0" smtClean="0"/>
              <a:t>Consumer Driven Contracts is a pattern that drives the development of the Provider from its Consumer's point of view. It is TDD for services,</a:t>
            </a:r>
          </a:p>
          <a:p>
            <a:endParaRPr lang="en-US" dirty="0"/>
          </a:p>
        </p:txBody>
      </p:sp>
      <p:pic>
        <p:nvPicPr>
          <p:cNvPr id="4" name="Bild 3"/>
          <p:cNvPicPr>
            <a:picLocks noChangeAspect="1"/>
          </p:cNvPicPr>
          <p:nvPr/>
        </p:nvPicPr>
        <p:blipFill>
          <a:blip r:embed="rId2"/>
          <a:stretch>
            <a:fillRect/>
          </a:stretch>
        </p:blipFill>
        <p:spPr>
          <a:xfrm>
            <a:off x="2535658" y="2987743"/>
            <a:ext cx="4144488" cy="3108366"/>
          </a:xfrm>
          <a:prstGeom prst="rect">
            <a:avLst/>
          </a:prstGeom>
        </p:spPr>
      </p:pic>
      <p:sp>
        <p:nvSpPr>
          <p:cNvPr id="6" name="Textfeld 5"/>
          <p:cNvSpPr txBox="1"/>
          <p:nvPr/>
        </p:nvSpPr>
        <p:spPr>
          <a:xfrm>
            <a:off x="5296395" y="6096846"/>
            <a:ext cx="3422732" cy="230832"/>
          </a:xfrm>
          <a:prstGeom prst="rect">
            <a:avLst/>
          </a:prstGeom>
          <a:noFill/>
        </p:spPr>
        <p:txBody>
          <a:bodyPr wrap="none" rtlCol="0">
            <a:spAutoFit/>
          </a:bodyPr>
          <a:lstStyle/>
          <a:p>
            <a:r>
              <a:rPr lang="de-DE" sz="900" dirty="0">
                <a:hlinkClick r:id="rId3"/>
              </a:rPr>
              <a:t>https://</a:t>
            </a:r>
            <a:r>
              <a:rPr lang="de-DE" sz="900" dirty="0" smtClean="0">
                <a:hlinkClick r:id="rId3"/>
              </a:rPr>
              <a:t>martinfowler.com/articles/consumerDrivenContracts.html</a:t>
            </a:r>
            <a:r>
              <a:rPr lang="de-DE" sz="900" dirty="0" smtClean="0"/>
              <a:t> </a:t>
            </a:r>
            <a:endParaRPr lang="de-DE" sz="900" dirty="0"/>
          </a:p>
        </p:txBody>
      </p:sp>
    </p:spTree>
    <p:extLst>
      <p:ext uri="{BB962C8B-B14F-4D97-AF65-F5344CB8AC3E}">
        <p14:creationId xmlns:p14="http://schemas.microsoft.com/office/powerpoint/2010/main" val="18923644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Zipkin</a:t>
            </a:r>
            <a:r>
              <a:rPr lang="de-DE" dirty="0" smtClean="0"/>
              <a:t> &amp; X-Ray </a:t>
            </a:r>
            <a:r>
              <a:rPr lang="de-DE" dirty="0" err="1" smtClean="0"/>
              <a:t>for</a:t>
            </a:r>
            <a:r>
              <a:rPr lang="de-DE" dirty="0" smtClean="0"/>
              <a:t> </a:t>
            </a:r>
            <a:r>
              <a:rPr lang="de-DE" dirty="0" err="1" smtClean="0"/>
              <a:t>distributed</a:t>
            </a:r>
            <a:r>
              <a:rPr lang="de-DE" dirty="0" smtClean="0"/>
              <a:t> </a:t>
            </a:r>
            <a:r>
              <a:rPr lang="de-DE" dirty="0" err="1" smtClean="0"/>
              <a:t>Tracing</a:t>
            </a:r>
            <a:endParaRPr lang="de-DE" dirty="0"/>
          </a:p>
        </p:txBody>
      </p:sp>
      <p:sp>
        <p:nvSpPr>
          <p:cNvPr id="3" name="Inhaltsplatzhalter 2"/>
          <p:cNvSpPr>
            <a:spLocks noGrp="1"/>
          </p:cNvSpPr>
          <p:nvPr>
            <p:ph idx="1"/>
          </p:nvPr>
        </p:nvSpPr>
        <p:spPr/>
        <p:txBody>
          <a:bodyPr/>
          <a:lstStyle/>
          <a:p>
            <a:r>
              <a:rPr lang="de-DE" dirty="0" err="1" smtClean="0"/>
              <a:t>Zipkin</a:t>
            </a:r>
            <a:endParaRPr lang="de-DE" dirty="0" smtClean="0"/>
          </a:p>
          <a:p>
            <a:pPr lvl="1"/>
            <a:r>
              <a:rPr lang="de-DE" dirty="0" smtClean="0"/>
              <a:t>Distributed </a:t>
            </a:r>
            <a:r>
              <a:rPr lang="de-DE" dirty="0" err="1" smtClean="0"/>
              <a:t>tracing</a:t>
            </a:r>
            <a:r>
              <a:rPr lang="de-DE" dirty="0" smtClean="0"/>
              <a:t> </a:t>
            </a:r>
            <a:r>
              <a:rPr lang="de-DE" dirty="0" err="1" smtClean="0"/>
              <a:t>system</a:t>
            </a:r>
            <a:endParaRPr lang="de-DE" dirty="0" smtClean="0"/>
          </a:p>
          <a:p>
            <a:pPr lvl="1"/>
            <a:r>
              <a:rPr lang="de-DE" dirty="0" err="1" smtClean="0"/>
              <a:t>Gathers</a:t>
            </a:r>
            <a:r>
              <a:rPr lang="de-DE" dirty="0" smtClean="0"/>
              <a:t> </a:t>
            </a:r>
            <a:r>
              <a:rPr lang="de-DE" dirty="0" err="1" smtClean="0"/>
              <a:t>timing</a:t>
            </a:r>
            <a:r>
              <a:rPr lang="de-DE" dirty="0" smtClean="0"/>
              <a:t> </a:t>
            </a:r>
            <a:r>
              <a:rPr lang="de-DE" dirty="0" err="1" smtClean="0"/>
              <a:t>data</a:t>
            </a:r>
            <a:r>
              <a:rPr lang="de-DE" dirty="0" smtClean="0"/>
              <a:t> </a:t>
            </a:r>
            <a:r>
              <a:rPr lang="de-DE" dirty="0" err="1" smtClean="0"/>
              <a:t>across</a:t>
            </a:r>
            <a:r>
              <a:rPr lang="de-DE" dirty="0" smtClean="0"/>
              <a:t> </a:t>
            </a:r>
            <a:r>
              <a:rPr lang="de-DE" dirty="0" err="1" smtClean="0"/>
              <a:t>Microservices</a:t>
            </a:r>
            <a:r>
              <a:rPr lang="de-DE" dirty="0" smtClean="0"/>
              <a:t> </a:t>
            </a:r>
            <a:r>
              <a:rPr lang="mr-IN" dirty="0" smtClean="0"/>
              <a:t>–</a:t>
            </a:r>
            <a:r>
              <a:rPr lang="de-DE" dirty="0" smtClean="0"/>
              <a:t> </a:t>
            </a:r>
            <a:r>
              <a:rPr lang="de-DE" dirty="0" err="1" smtClean="0"/>
              <a:t>collection</a:t>
            </a:r>
            <a:r>
              <a:rPr lang="de-DE" dirty="0" smtClean="0"/>
              <a:t> </a:t>
            </a:r>
            <a:r>
              <a:rPr lang="de-DE" dirty="0" err="1" smtClean="0"/>
              <a:t>and</a:t>
            </a:r>
            <a:r>
              <a:rPr lang="de-DE" dirty="0" smtClean="0"/>
              <a:t> </a:t>
            </a:r>
            <a:r>
              <a:rPr lang="de-DE" dirty="0" err="1" smtClean="0"/>
              <a:t>lookup</a:t>
            </a:r>
            <a:endParaRPr lang="de-DE" dirty="0" smtClean="0"/>
          </a:p>
          <a:p>
            <a:pPr lvl="1"/>
            <a:endParaRPr lang="de-DE" dirty="0" smtClean="0"/>
          </a:p>
          <a:p>
            <a:pPr lvl="1"/>
            <a:endParaRPr lang="de-DE" dirty="0"/>
          </a:p>
          <a:p>
            <a:pPr lvl="1"/>
            <a:endParaRPr lang="de-DE" dirty="0" smtClean="0"/>
          </a:p>
          <a:p>
            <a:pPr lvl="1"/>
            <a:endParaRPr lang="de-DE" dirty="0"/>
          </a:p>
          <a:p>
            <a:pPr lvl="1"/>
            <a:endParaRPr lang="de-DE" dirty="0" smtClean="0"/>
          </a:p>
          <a:p>
            <a:pPr lvl="1"/>
            <a:endParaRPr lang="de-DE" dirty="0"/>
          </a:p>
          <a:p>
            <a:pPr lvl="1"/>
            <a:endParaRPr lang="de-DE" dirty="0"/>
          </a:p>
          <a:p>
            <a:r>
              <a:rPr lang="de-DE" dirty="0" smtClean="0"/>
              <a:t>X-Ray</a:t>
            </a:r>
          </a:p>
          <a:p>
            <a:pPr lvl="1"/>
            <a:r>
              <a:rPr lang="de-DE" dirty="0" smtClean="0"/>
              <a:t>Distributed </a:t>
            </a:r>
            <a:r>
              <a:rPr lang="de-DE" dirty="0" err="1" smtClean="0"/>
              <a:t>tracing</a:t>
            </a:r>
            <a:r>
              <a:rPr lang="de-DE" dirty="0" smtClean="0"/>
              <a:t> </a:t>
            </a:r>
            <a:r>
              <a:rPr lang="de-DE" dirty="0" err="1" smtClean="0"/>
              <a:t>system</a:t>
            </a:r>
            <a:r>
              <a:rPr lang="de-DE" dirty="0" smtClean="0"/>
              <a:t> (AWS Cloud </a:t>
            </a:r>
            <a:r>
              <a:rPr lang="de-DE" dirty="0" err="1" smtClean="0"/>
              <a:t>only</a:t>
            </a:r>
            <a:r>
              <a:rPr lang="de-DE" dirty="0" smtClean="0"/>
              <a:t>!)</a:t>
            </a:r>
          </a:p>
          <a:p>
            <a:pPr lvl="1"/>
            <a:r>
              <a:rPr lang="de-DE" dirty="0" smtClean="0"/>
              <a:t>Traces </a:t>
            </a:r>
            <a:r>
              <a:rPr lang="de-DE" dirty="0" err="1" smtClean="0"/>
              <a:t>each</a:t>
            </a:r>
            <a:r>
              <a:rPr lang="de-DE" dirty="0" smtClean="0"/>
              <a:t> </a:t>
            </a:r>
            <a:r>
              <a:rPr lang="de-DE" dirty="0" err="1" smtClean="0"/>
              <a:t>underlying</a:t>
            </a:r>
            <a:r>
              <a:rPr lang="de-DE" dirty="0" smtClean="0"/>
              <a:t> </a:t>
            </a:r>
            <a:r>
              <a:rPr lang="de-DE" dirty="0" err="1" smtClean="0"/>
              <a:t>application</a:t>
            </a:r>
            <a:r>
              <a:rPr lang="de-DE" dirty="0" smtClean="0"/>
              <a:t> </a:t>
            </a:r>
          </a:p>
          <a:p>
            <a:pPr lvl="1"/>
            <a:r>
              <a:rPr lang="de-DE" dirty="0" smtClean="0"/>
              <a:t>View Service </a:t>
            </a:r>
            <a:r>
              <a:rPr lang="de-DE" dirty="0" err="1" smtClean="0"/>
              <a:t>Map</a:t>
            </a:r>
            <a:endParaRPr lang="de-DE" dirty="0" smtClean="0"/>
          </a:p>
          <a:p>
            <a:pPr lvl="1"/>
            <a:r>
              <a:rPr lang="de-DE" dirty="0" err="1" smtClean="0"/>
              <a:t>Analyze</a:t>
            </a:r>
            <a:r>
              <a:rPr lang="de-DE" dirty="0" smtClean="0"/>
              <a:t> </a:t>
            </a:r>
            <a:r>
              <a:rPr lang="de-DE" dirty="0" err="1" smtClean="0"/>
              <a:t>issues</a:t>
            </a:r>
            <a:endParaRPr lang="de-DE" dirty="0" smtClean="0"/>
          </a:p>
          <a:p>
            <a:pPr lvl="1"/>
            <a:endParaRPr lang="de-DE" dirty="0" smtClean="0"/>
          </a:p>
          <a:p>
            <a:pPr marL="0" indent="0">
              <a:buNone/>
            </a:pPr>
            <a:r>
              <a:rPr lang="de-DE" dirty="0" smtClean="0">
                <a:sym typeface="Wingdings"/>
              </a:rPr>
              <a:t> More Monitoring &amp; </a:t>
            </a:r>
            <a:r>
              <a:rPr lang="de-DE" dirty="0" err="1" smtClean="0">
                <a:sym typeface="Wingdings"/>
              </a:rPr>
              <a:t>Logging</a:t>
            </a:r>
            <a:r>
              <a:rPr lang="de-DE" dirty="0" smtClean="0">
                <a:sym typeface="Wingdings"/>
              </a:rPr>
              <a:t> in </a:t>
            </a:r>
            <a:r>
              <a:rPr lang="de-DE" dirty="0" smtClean="0">
                <a:sym typeface="Wingdings"/>
              </a:rPr>
              <a:t>Chapter </a:t>
            </a:r>
            <a:r>
              <a:rPr lang="de-DE" dirty="0" smtClean="0">
                <a:sym typeface="Wingdings"/>
              </a:rPr>
              <a:t>8</a:t>
            </a:r>
            <a:endParaRPr lang="de-DE" dirty="0" smtClean="0"/>
          </a:p>
          <a:p>
            <a:pPr lvl="1"/>
            <a:endParaRPr lang="de-DE" dirty="0"/>
          </a:p>
        </p:txBody>
      </p:sp>
      <p:pic>
        <p:nvPicPr>
          <p:cNvPr id="4" name="Bild 3"/>
          <p:cNvPicPr>
            <a:picLocks noChangeAspect="1"/>
          </p:cNvPicPr>
          <p:nvPr/>
        </p:nvPicPr>
        <p:blipFill>
          <a:blip r:embed="rId2"/>
          <a:stretch>
            <a:fillRect/>
          </a:stretch>
        </p:blipFill>
        <p:spPr>
          <a:xfrm>
            <a:off x="4607902" y="2422565"/>
            <a:ext cx="3620059" cy="1772516"/>
          </a:xfrm>
          <a:prstGeom prst="rect">
            <a:avLst/>
          </a:prstGeom>
        </p:spPr>
      </p:pic>
    </p:spTree>
    <p:extLst>
      <p:ext uri="{BB962C8B-B14F-4D97-AF65-F5344CB8AC3E}">
        <p14:creationId xmlns:p14="http://schemas.microsoft.com/office/powerpoint/2010/main" val="2003817937"/>
      </p:ext>
    </p:extLst>
  </p:cSld>
  <p:clrMapOvr>
    <a:masterClrMapping/>
  </p:clrMapOvr>
</p:sld>
</file>

<file path=ppt/theme/theme1.xml><?xml version="1.0" encoding="utf-8"?>
<a:theme xmlns:a="http://schemas.openxmlformats.org/drawingml/2006/main" name="service_demo">
  <a:themeElements>
    <a:clrScheme name="">
      <a:dk1>
        <a:srgbClr val="000000"/>
      </a:dk1>
      <a:lt1>
        <a:srgbClr val="FFFFFF"/>
      </a:lt1>
      <a:dk2>
        <a:srgbClr val="000000"/>
      </a:dk2>
      <a:lt2>
        <a:srgbClr val="333333"/>
      </a:lt2>
      <a:accent1>
        <a:srgbClr val="C5C1B9"/>
      </a:accent1>
      <a:accent2>
        <a:srgbClr val="0052BA"/>
      </a:accent2>
      <a:accent3>
        <a:srgbClr val="FFFFFF"/>
      </a:accent3>
      <a:accent4>
        <a:srgbClr val="000000"/>
      </a:accent4>
      <a:accent5>
        <a:srgbClr val="DFDDD9"/>
      </a:accent5>
      <a:accent6>
        <a:srgbClr val="0049A8"/>
      </a:accent6>
      <a:hlink>
        <a:srgbClr val="FF0000"/>
      </a:hlink>
      <a:folHlink>
        <a:srgbClr val="FFCC00"/>
      </a:folHlink>
    </a:clrScheme>
    <a:fontScheme name="service_demo">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CCFFFF">
            <a:alpha val="50000"/>
          </a:srgbClr>
        </a:soli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defRPr kumimoji="0" lang="en-US" sz="1600" b="1" i="0" u="none" strike="noStrike" cap="none" normalizeH="0" baseline="0" smtClean="0">
            <a:ln>
              <a:noFill/>
            </a:ln>
            <a:solidFill>
              <a:schemeClr val="tx1"/>
            </a:solidFill>
            <a:effectLst/>
            <a:latin typeface="Courier New" pitchFamily="49" charset="0"/>
          </a:defRPr>
        </a:defPPr>
      </a:lstStyle>
    </a:spDef>
    <a:lnDef>
      <a:spPr bwMode="auto">
        <a:xfrm>
          <a:off x="0" y="0"/>
          <a:ext cx="1" cy="1"/>
        </a:xfrm>
        <a:custGeom>
          <a:avLst/>
          <a:gdLst/>
          <a:ahLst/>
          <a:cxnLst/>
          <a:rect l="0" t="0" r="0" b="0"/>
          <a:pathLst/>
        </a:custGeom>
        <a:solidFill>
          <a:srgbClr val="CCFFFF">
            <a:alpha val="50000"/>
          </a:srgbClr>
        </a:soli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
            <a:schemeClr val="tx1"/>
          </a:buClr>
          <a:buSzTx/>
          <a:buFont typeface="Wingdings" pitchFamily="2" charset="2"/>
          <a:buNone/>
          <a:tabLst/>
          <a:defRPr kumimoji="0" lang="en-US" sz="1600" b="1" i="0" u="none" strike="noStrike" cap="none" normalizeH="0" baseline="0" smtClean="0">
            <a:ln>
              <a:noFill/>
            </a:ln>
            <a:solidFill>
              <a:schemeClr val="tx1"/>
            </a:solidFill>
            <a:effectLst/>
            <a:latin typeface="Courier New" pitchFamily="49" charset="0"/>
          </a:defRPr>
        </a:defPPr>
      </a:lstStyle>
    </a:lnDef>
  </a:objectDefaults>
  <a:extraClrSchemeLst>
    <a:extraClrScheme>
      <a:clrScheme name="service_demo 1">
        <a:dk1>
          <a:srgbClr val="5F5F5F"/>
        </a:dk1>
        <a:lt1>
          <a:srgbClr val="FFFFFF"/>
        </a:lt1>
        <a:dk2>
          <a:srgbClr val="000000"/>
        </a:dk2>
        <a:lt2>
          <a:srgbClr val="333333"/>
        </a:lt2>
        <a:accent1>
          <a:srgbClr val="009999"/>
        </a:accent1>
        <a:accent2>
          <a:srgbClr val="0033CC"/>
        </a:accent2>
        <a:accent3>
          <a:srgbClr val="FFFFFF"/>
        </a:accent3>
        <a:accent4>
          <a:srgbClr val="505050"/>
        </a:accent4>
        <a:accent5>
          <a:srgbClr val="AACACA"/>
        </a:accent5>
        <a:accent6>
          <a:srgbClr val="002DB9"/>
        </a:accent6>
        <a:hlink>
          <a:srgbClr val="CC0066"/>
        </a:hlink>
        <a:folHlink>
          <a:srgbClr val="FF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534</Words>
  <Application>Microsoft Macintosh PowerPoint</Application>
  <PresentationFormat>Bildschirmpräsentation (4:3)</PresentationFormat>
  <Paragraphs>101</Paragraphs>
  <Slides>11</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11</vt:i4>
      </vt:variant>
    </vt:vector>
  </HeadingPairs>
  <TitlesOfParts>
    <vt:vector size="18" baseType="lpstr">
      <vt:lpstr>Arial</vt:lpstr>
      <vt:lpstr>Arial Hebrew Scholar</vt:lpstr>
      <vt:lpstr>Calibri</vt:lpstr>
      <vt:lpstr>Helvetica</vt:lpstr>
      <vt:lpstr>Wingdings</vt:lpstr>
      <vt:lpstr>Zapf Dingbats</vt:lpstr>
      <vt:lpstr>service_demo</vt:lpstr>
      <vt:lpstr>Microservices</vt:lpstr>
      <vt:lpstr>Content</vt:lpstr>
      <vt:lpstr>Overview - Test Goals</vt:lpstr>
      <vt:lpstr>Overview - Types of Testing</vt:lpstr>
      <vt:lpstr>Testing Strategies - Test Pyramid</vt:lpstr>
      <vt:lpstr>Testing Strategies - Unit test</vt:lpstr>
      <vt:lpstr>Testing Strategies - End-to-end test</vt:lpstr>
      <vt:lpstr>Consumer Driven Contracts</vt:lpstr>
      <vt:lpstr>Zipkin &amp; X-Ray for distributed Tracing</vt:lpstr>
      <vt:lpstr>Performance test - gatling</vt:lpstr>
      <vt:lpstr>A/B Tests</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riko493</dc:creator>
  <cp:lastModifiedBy>Tobias Jonas</cp:lastModifiedBy>
  <cp:revision>141</cp:revision>
  <dcterms:created xsi:type="dcterms:W3CDTF">2016-11-09T22:19:26Z</dcterms:created>
  <dcterms:modified xsi:type="dcterms:W3CDTF">2017-11-28T12:56:54Z</dcterms:modified>
</cp:coreProperties>
</file>

<file path=docProps/thumbnail.jpeg>
</file>